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2" autoAdjust="0"/>
    <p:restoredTop sz="94660"/>
  </p:normalViewPr>
  <p:slideViewPr>
    <p:cSldViewPr>
      <p:cViewPr varScale="1">
        <p:scale>
          <a:sx n="77" d="100"/>
          <a:sy n="77" d="100"/>
        </p:scale>
        <p:origin x="7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07B578-B139-4C44-A135-D5F8A5D71C4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9E88A0-D723-49FB-94A1-EC231C0B21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дорожного движения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933056"/>
            <a:ext cx="77724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МБОУ СОШ </a:t>
            </a:r>
            <a:r>
              <a:rPr lang="ru-RU" dirty="0" err="1" smtClean="0"/>
              <a:t>с.Балта</a:t>
            </a:r>
            <a:endParaRPr lang="ru-RU" dirty="0" smtClean="0"/>
          </a:p>
          <a:p>
            <a:r>
              <a:rPr lang="ru-RU" dirty="0" err="1" smtClean="0"/>
              <a:t>Г.Владикавказ</a:t>
            </a:r>
            <a:endParaRPr lang="ru-RU" dirty="0" smtClean="0"/>
          </a:p>
          <a:p>
            <a:r>
              <a:rPr lang="ru-RU" dirty="0" smtClean="0"/>
              <a:t>РСО-Алания</a:t>
            </a:r>
          </a:p>
          <a:p>
            <a:r>
              <a:rPr lang="ru-RU" dirty="0" smtClean="0"/>
              <a:t>Хабалова Рита </a:t>
            </a:r>
            <a:r>
              <a:rPr lang="ru-RU" dirty="0" err="1" smtClean="0"/>
              <a:t>Иналовна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PE02043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149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*Стой! Машины движутся!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Там, где сошлись пути,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Кто поможет улицу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Людям перейти?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(светофор)</a:t>
            </a:r>
          </a:p>
          <a:p>
            <a:pPr marL="0" indent="0">
              <a:buNone/>
            </a:pPr>
            <a:r>
              <a:rPr lang="ru-RU" dirty="0" smtClean="0"/>
              <a:t>* Не собака - а с цепью,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Не лошадь – а с седлом.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велосипед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1"/>
            <a:ext cx="4716289" cy="244311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303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" y="-598"/>
            <a:ext cx="449999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10" y="-598"/>
            <a:ext cx="4427984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" y="3645024"/>
            <a:ext cx="4493534" cy="3193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84" y="3645024"/>
            <a:ext cx="4454890" cy="32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6791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4400" dirty="0" smtClean="0">
                <a:solidFill>
                  <a:srgbClr val="0070C0"/>
                </a:solidFill>
              </a:rPr>
              <a:t>Ребята!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      </a:t>
            </a:r>
            <a:r>
              <a:rPr lang="ru-RU" sz="4400" dirty="0" smtClean="0">
                <a:solidFill>
                  <a:srgbClr val="FF0000"/>
                </a:solidFill>
              </a:rPr>
              <a:t>Знайте и соблюдайте 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 правила 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дорожного движения!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8" descr="PE02043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8803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1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«Доскажи словечко 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Раньше счёта и письма,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Рисованья, чтенья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всем ребятам нужно знать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Азбуку ……..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(движенья)         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Выходя на улицу,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Приготовь заранее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Вежливость и сдержанность,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А главное   ………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(внимание)      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174194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</a:rPr>
              <a:t>Тянется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нитка, среди нив петляя, 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</a:rPr>
              <a:t>Лесом, перелесками без конца и края.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</a:rPr>
              <a:t>Ни её порвать, ни в клубок смотать.</a:t>
            </a:r>
            <a:br>
              <a:rPr lang="ru-RU" sz="2400" b="0" dirty="0" smtClean="0">
                <a:solidFill>
                  <a:schemeClr val="tx1"/>
                </a:solidFill>
                <a:effectLst/>
              </a:rPr>
            </a:br>
            <a:r>
              <a:rPr lang="ru-RU" sz="2400" b="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 (дорога)</a:t>
            </a: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Documents and Settings\Admin\Рабочий стол\игры_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970" b="3818"/>
          <a:stretch>
            <a:fillRect/>
          </a:stretch>
        </p:blipFill>
        <p:spPr bwMode="auto">
          <a:xfrm>
            <a:off x="1979712" y="404664"/>
            <a:ext cx="4341131" cy="3644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3342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Всё водителю расскажет,</a:t>
            </a:r>
            <a:br>
              <a:rPr lang="ru-RU" dirty="0" smtClean="0"/>
            </a:br>
            <a:r>
              <a:rPr lang="ru-RU" dirty="0" smtClean="0"/>
              <a:t>Скорость верную укажет.</a:t>
            </a:r>
          </a:p>
          <a:p>
            <a:pPr marL="0" indent="0">
              <a:buNone/>
            </a:pPr>
            <a:r>
              <a:rPr lang="ru-RU" dirty="0" smtClean="0"/>
              <a:t>  У дороги, как маяк,</a:t>
            </a:r>
          </a:p>
          <a:p>
            <a:pPr marL="0" indent="0">
              <a:buNone/>
            </a:pPr>
            <a:r>
              <a:rPr lang="ru-RU" dirty="0" smtClean="0"/>
              <a:t>  Добрый друг - ……..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(дорожный знак)    . </a:t>
            </a:r>
            <a:endParaRPr lang="ru-RU" dirty="0"/>
          </a:p>
        </p:txBody>
      </p:sp>
      <p:pic>
        <p:nvPicPr>
          <p:cNvPr id="4" name="Picture 4" descr="Дет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00400" cy="25202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Движение пешеходов запрещен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293159"/>
            <a:ext cx="3096345" cy="25922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036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дорожном знаке том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Человек идёт пешком.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Полосатые дорожки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Постелили нам под ножки,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Чтобы мы забот не знали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И по ним вперёд шагали.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8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Пешеходный </a:t>
            </a:r>
            <a:r>
              <a:rPr lang="ru-RU" dirty="0">
                <a:effectLst/>
              </a:rPr>
              <a:t>переход</a:t>
            </a:r>
          </a:p>
        </p:txBody>
      </p:sp>
      <p:pic>
        <p:nvPicPr>
          <p:cNvPr id="4" name="Picture 4" descr="знак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225"/>
            <a:ext cx="4536504" cy="41878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зна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536504" cy="41878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250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          Надземный </a:t>
            </a:r>
            <a:r>
              <a:rPr lang="ru-RU" dirty="0">
                <a:effectLst/>
              </a:rPr>
              <a:t>переход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4" descr="надземный переход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392488" cy="37159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516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 Подземный </a:t>
            </a:r>
            <a:r>
              <a:rPr lang="ru-RU" dirty="0">
                <a:effectLst/>
              </a:rPr>
              <a:t>переход</a:t>
            </a:r>
          </a:p>
        </p:txBody>
      </p:sp>
      <p:pic>
        <p:nvPicPr>
          <p:cNvPr id="4" name="Picture 4" descr="Подземный перех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06" y="530225"/>
            <a:ext cx="43751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4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413</TotalTime>
  <Words>171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Verdana</vt:lpstr>
      <vt:lpstr>Wingdings 2</vt:lpstr>
      <vt:lpstr>Аспект</vt:lpstr>
      <vt:lpstr>Правила дорожного движения </vt:lpstr>
      <vt:lpstr>Презентация PowerPoint</vt:lpstr>
      <vt:lpstr>«Доскажи словечко …»</vt:lpstr>
      <vt:lpstr>Тянется нитка, среди нив петляя,  Лесом, перелесками без конца и края. Ни её порвать, ни в клубок смотать.   (дорога)</vt:lpstr>
      <vt:lpstr>Презентация PowerPoint</vt:lpstr>
      <vt:lpstr>Презентация PowerPoint</vt:lpstr>
      <vt:lpstr>      Пешеходный переход</vt:lpstr>
      <vt:lpstr>            Надземный переход </vt:lpstr>
      <vt:lpstr>       Подземный переход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dns</dc:creator>
  <cp:lastModifiedBy>admin</cp:lastModifiedBy>
  <cp:revision>19</cp:revision>
  <cp:lastPrinted>2017-04-11T03:27:53Z</cp:lastPrinted>
  <dcterms:created xsi:type="dcterms:W3CDTF">2012-11-25T17:24:01Z</dcterms:created>
  <dcterms:modified xsi:type="dcterms:W3CDTF">2017-04-11T03:28:26Z</dcterms:modified>
</cp:coreProperties>
</file>