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84" r:id="rId1"/>
  </p:sldMasterIdLst>
  <p:notesMasterIdLst>
    <p:notesMasterId r:id="rId19"/>
  </p:notesMasterIdLst>
  <p:handoutMasterIdLst>
    <p:handoutMasterId r:id="rId20"/>
  </p:handoutMasterIdLst>
  <p:sldIdLst>
    <p:sldId id="457" r:id="rId2"/>
    <p:sldId id="424" r:id="rId3"/>
    <p:sldId id="431" r:id="rId4"/>
    <p:sldId id="444" r:id="rId5"/>
    <p:sldId id="446" r:id="rId6"/>
    <p:sldId id="445" r:id="rId7"/>
    <p:sldId id="434" r:id="rId8"/>
    <p:sldId id="435" r:id="rId9"/>
    <p:sldId id="436" r:id="rId10"/>
    <p:sldId id="447" r:id="rId11"/>
    <p:sldId id="437" r:id="rId12"/>
    <p:sldId id="438" r:id="rId13"/>
    <p:sldId id="439" r:id="rId14"/>
    <p:sldId id="440" r:id="rId15"/>
    <p:sldId id="412" r:id="rId16"/>
    <p:sldId id="441" r:id="rId17"/>
    <p:sldId id="442" r:id="rId18"/>
  </p:sldIdLst>
  <p:sldSz cx="24384000" cy="13716000"/>
  <p:notesSz cx="6797675" cy="9926638"/>
  <p:defaultTextStyle>
    <a:defPPr>
      <a:defRPr lang="ru-RU"/>
    </a:defPPr>
    <a:lvl1pPr algn="l" defTabSz="825350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1pPr>
    <a:lvl2pPr algn="l" defTabSz="825350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2pPr>
    <a:lvl3pPr algn="l" defTabSz="825350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3pPr>
    <a:lvl4pPr algn="l" defTabSz="825350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4pPr>
    <a:lvl5pPr algn="l" defTabSz="825350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5pPr>
    <a:lvl6pPr marL="2285604" algn="l" defTabSz="914233" rtl="0" eaLnBrk="1" latinLnBrk="0" hangingPunct="1">
      <a:defRPr sz="32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6pPr>
    <a:lvl7pPr marL="2742713" algn="l" defTabSz="914233" rtl="0" eaLnBrk="1" latinLnBrk="0" hangingPunct="1">
      <a:defRPr sz="32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7pPr>
    <a:lvl8pPr marL="3199837" algn="l" defTabSz="914233" rtl="0" eaLnBrk="1" latinLnBrk="0" hangingPunct="1">
      <a:defRPr sz="32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8pPr>
    <a:lvl9pPr marL="3656962" algn="l" defTabSz="914233" rtl="0" eaLnBrk="1" latinLnBrk="0" hangingPunct="1">
      <a:defRPr sz="32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521415D9-36F7-43E2-AB2F-B90AF26B5E84}">
      <p14:sectionLst xmlns:p14="http://schemas.microsoft.com/office/powerpoint/2010/main" xmlns="">
        <p14:section name="УГИА" id="{89A6C71F-3B2E-4D56-9FA3-02CF5A3383C7}">
          <p14:sldIdLst>
            <p14:sldId id="448"/>
            <p14:sldId id="451"/>
            <p14:sldId id="452"/>
            <p14:sldId id="453"/>
            <p14:sldId id="458"/>
            <p14:sldId id="455"/>
            <p14:sldId id="457"/>
            <p14:sldId id="424"/>
            <p14:sldId id="431"/>
            <p14:sldId id="444"/>
            <p14:sldId id="446"/>
            <p14:sldId id="445"/>
            <p14:sldId id="434"/>
            <p14:sldId id="435"/>
            <p14:sldId id="436"/>
            <p14:sldId id="447"/>
            <p14:sldId id="437"/>
            <p14:sldId id="438"/>
            <p14:sldId id="439"/>
            <p14:sldId id="440"/>
            <p14:sldId id="412"/>
            <p14:sldId id="441"/>
            <p14:sldId id="44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B9E3FF"/>
    <a:srgbClr val="99CCFF"/>
    <a:srgbClr val="146022"/>
    <a:srgbClr val="00518E"/>
    <a:srgbClr val="CCECFF"/>
    <a:srgbClr val="CCFFFF"/>
    <a:srgbClr val="66CCFF"/>
    <a:srgbClr val="FF9966"/>
    <a:srgbClr val="A3D1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CCCC"/>
          </a:solidFill>
        </a:fill>
      </a:tcStyle>
    </a:wholeTbl>
    <a:band2H>
      <a:tcTxStyle/>
      <a:tcStyle>
        <a:tcBdr/>
        <a:fill>
          <a:solidFill>
            <a:srgbClr val="F3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876" autoAdjust="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480" y="-12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8.xml"/><Relationship Id="rId1" Type="http://schemas.openxmlformats.org/officeDocument/2006/relationships/slide" Target="../slides/slide7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slide" Target="../slides/slide13.xml"/><Relationship Id="rId1" Type="http://schemas.openxmlformats.org/officeDocument/2006/relationships/slide" Target="../slides/slide11.xml"/><Relationship Id="rId6" Type="http://schemas.openxmlformats.org/officeDocument/2006/relationships/slide" Target="../slides/slide17.xml"/><Relationship Id="rId5" Type="http://schemas.openxmlformats.org/officeDocument/2006/relationships/slide" Target="../slides/slide16.xml"/><Relationship Id="rId4" Type="http://schemas.openxmlformats.org/officeDocument/2006/relationships/slide" Target="../slides/slide15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BAD56-0211-4B34-9515-44D4A3C2B9F9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B277E8-3197-4ABC-96B9-1ADB3B35B586}">
      <dgm:prSet phldrT="[Текст]" custT="1"/>
      <dgm:spPr/>
      <dgm:t>
        <a:bodyPr/>
        <a:lstStyle/>
        <a:p>
          <a:pPr algn="l"/>
          <a:r>
            <a:rPr lang="en-US" sz="4400" b="1" dirty="0" smtClean="0">
              <a:latin typeface="Cambria" pitchFamily="18" charset="0"/>
              <a:ea typeface="Cambria" pitchFamily="18" charset="0"/>
            </a:rPr>
            <a:t>2</a:t>
          </a:r>
          <a:r>
            <a:rPr lang="ru-RU" sz="4400" b="1" dirty="0" smtClean="0">
              <a:latin typeface="Cambria Math" pitchFamily="18" charset="0"/>
              <a:ea typeface="Cambria Math" pitchFamily="18" charset="0"/>
            </a:rPr>
            <a:t>. </a:t>
          </a:r>
          <a:r>
            <a:rPr lang="ru-RU" sz="4000" b="1" dirty="0" smtClean="0">
              <a:latin typeface="Cambria Math" pitchFamily="18" charset="0"/>
              <a:ea typeface="Cambria Math" pitchFamily="18" charset="0"/>
            </a:rPr>
            <a:t>ОБЩИЕ условия, учитывающие состояние здоровья:  </a:t>
          </a:r>
          <a:r>
            <a:rPr lang="ru-RU" sz="4000" b="0" dirty="0" smtClean="0">
              <a:latin typeface="Cambria Math" pitchFamily="18" charset="0"/>
              <a:ea typeface="Cambria Math" pitchFamily="18" charset="0"/>
            </a:rPr>
            <a:t>беспрепятственный доступ в аудитории, туалетные и иные помещения, а также пребывание в указанных помещениях</a:t>
          </a:r>
          <a:endParaRPr lang="ru-RU" sz="4000" b="0" dirty="0">
            <a:latin typeface="Cambria Math" pitchFamily="18" charset="0"/>
            <a:ea typeface="Cambria Math" pitchFamily="18" charset="0"/>
          </a:endParaRPr>
        </a:p>
      </dgm:t>
    </dgm:pt>
    <dgm:pt modelId="{3E8075D9-5BF1-49ED-A5CF-A775B175FE18}" type="sibTrans" cxnId="{41C4B3D9-521F-489C-BEBD-92DA6C3A9861}">
      <dgm:prSet/>
      <dgm:spPr/>
      <dgm:t>
        <a:bodyPr/>
        <a:lstStyle/>
        <a:p>
          <a:endParaRPr lang="ru-RU"/>
        </a:p>
      </dgm:t>
    </dgm:pt>
    <dgm:pt modelId="{B560B731-DC87-4977-8561-A9319736E0ED}" type="parTrans" cxnId="{41C4B3D9-521F-489C-BEBD-92DA6C3A9861}">
      <dgm:prSet/>
      <dgm:spPr/>
      <dgm:t>
        <a:bodyPr/>
        <a:lstStyle/>
        <a:p>
          <a:endParaRPr lang="ru-RU"/>
        </a:p>
      </dgm:t>
    </dgm:pt>
    <dgm:pt modelId="{5D84038E-C863-4F8E-9C04-53F36AFA02BE}">
      <dgm:prSet phldrT="[Текст]" custT="1"/>
      <dgm:spPr/>
      <dgm:t>
        <a:bodyPr/>
        <a:lstStyle/>
        <a:p>
          <a:pPr algn="just"/>
          <a:r>
            <a:rPr lang="ru-RU" sz="3600" b="1" dirty="0" smtClean="0">
              <a:latin typeface="Cambria Math" pitchFamily="18" charset="0"/>
              <a:ea typeface="Cambria Math" pitchFamily="18" charset="0"/>
            </a:rPr>
            <a:t>1. </a:t>
          </a:r>
          <a:r>
            <a:rPr lang="ru-RU" sz="4000" b="1" dirty="0" smtClean="0">
              <a:latin typeface="Cambria Math" pitchFamily="18" charset="0"/>
              <a:ea typeface="Cambria Math" pitchFamily="18" charset="0"/>
            </a:rPr>
            <a:t>Проведение ГВЭ по всем учебным предметам в устной форме (по желанию)</a:t>
          </a:r>
          <a:endParaRPr lang="ru-RU" sz="4000" dirty="0">
            <a:latin typeface="Cambria Math" pitchFamily="18" charset="0"/>
            <a:ea typeface="Cambria Math" pitchFamily="18" charset="0"/>
          </a:endParaRPr>
        </a:p>
      </dgm:t>
    </dgm:pt>
    <dgm:pt modelId="{5E34D3D6-0BF5-4AC9-BA7D-411C84B1930E}" type="sibTrans" cxnId="{7E33CE63-FFC8-48A4-A5E4-C0984CFA4FDB}">
      <dgm:prSet/>
      <dgm:spPr/>
      <dgm:t>
        <a:bodyPr/>
        <a:lstStyle/>
        <a:p>
          <a:endParaRPr lang="ru-RU"/>
        </a:p>
      </dgm:t>
    </dgm:pt>
    <dgm:pt modelId="{52768E10-7228-43F7-9836-02FE920FA4EC}" type="parTrans" cxnId="{7E33CE63-FFC8-48A4-A5E4-C0984CFA4FDB}">
      <dgm:prSet/>
      <dgm:spPr/>
      <dgm:t>
        <a:bodyPr/>
        <a:lstStyle/>
        <a:p>
          <a:endParaRPr lang="ru-RU"/>
        </a:p>
      </dgm:t>
    </dgm:pt>
    <dgm:pt modelId="{831D72ED-9FB5-48E2-B3F3-1ADD3658B571}">
      <dgm:prSet custT="1"/>
      <dgm:spPr/>
      <dgm:t>
        <a:bodyPr/>
        <a:lstStyle/>
        <a:p>
          <a:r>
            <a:rPr lang="ru-RU" sz="4400" b="1" dirty="0" smtClean="0">
              <a:latin typeface="Cambria" pitchFamily="18" charset="0"/>
              <a:ea typeface="Cambria" pitchFamily="18" charset="0"/>
            </a:rPr>
            <a:t>3</a:t>
          </a:r>
          <a:r>
            <a:rPr lang="ru-RU" sz="4400" b="1" dirty="0" smtClean="0">
              <a:latin typeface="Cambria Math" pitchFamily="18" charset="0"/>
              <a:ea typeface="Cambria Math" pitchFamily="18" charset="0"/>
            </a:rPr>
            <a:t>. </a:t>
          </a:r>
          <a:r>
            <a:rPr lang="ru-RU" sz="4000" b="1" dirty="0" smtClean="0">
              <a:latin typeface="Cambria Math" pitchFamily="18" charset="0"/>
              <a:ea typeface="Cambria Math" pitchFamily="18" charset="0"/>
            </a:rPr>
            <a:t>ОБЩИЕ условия, учитывающие состояние здоровья</a:t>
          </a:r>
          <a:r>
            <a:rPr lang="ru-RU" sz="4000" b="0" dirty="0" smtClean="0">
              <a:latin typeface="Cambria Math" pitchFamily="18" charset="0"/>
              <a:ea typeface="Cambria Math" pitchFamily="18" charset="0"/>
            </a:rPr>
            <a:t>: увеличение продолжительности экзамена</a:t>
          </a:r>
          <a:endParaRPr lang="ru-RU" sz="4000" b="0" dirty="0">
            <a:latin typeface="Cambria Math" pitchFamily="18" charset="0"/>
            <a:ea typeface="Cambria Math" pitchFamily="18" charset="0"/>
          </a:endParaRPr>
        </a:p>
      </dgm:t>
    </dgm:pt>
    <dgm:pt modelId="{ED3BB4BF-2F9D-4836-B899-01B0BF805293}" type="parTrans" cxnId="{52FB1990-D551-4225-98C6-DFFF718837C6}">
      <dgm:prSet/>
      <dgm:spPr/>
      <dgm:t>
        <a:bodyPr/>
        <a:lstStyle/>
        <a:p>
          <a:endParaRPr lang="ru-RU"/>
        </a:p>
      </dgm:t>
    </dgm:pt>
    <dgm:pt modelId="{A6724D7B-7038-4121-BCD6-4DBF7897EC51}" type="sibTrans" cxnId="{52FB1990-D551-4225-98C6-DFFF718837C6}">
      <dgm:prSet/>
      <dgm:spPr/>
      <dgm:t>
        <a:bodyPr/>
        <a:lstStyle/>
        <a:p>
          <a:endParaRPr lang="ru-RU"/>
        </a:p>
      </dgm:t>
    </dgm:pt>
    <dgm:pt modelId="{414606A8-0B95-4199-B307-7EE38FA3BABC}" type="pres">
      <dgm:prSet presAssocID="{104BAD56-0211-4B34-9515-44D4A3C2B9F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AB8D9F6-0FE7-4BAF-9427-CCEBC39DFD06}" type="pres">
      <dgm:prSet presAssocID="{104BAD56-0211-4B34-9515-44D4A3C2B9F9}" presName="Name1" presStyleCnt="0"/>
      <dgm:spPr/>
      <dgm:t>
        <a:bodyPr/>
        <a:lstStyle/>
        <a:p>
          <a:endParaRPr lang="ru-RU"/>
        </a:p>
      </dgm:t>
    </dgm:pt>
    <dgm:pt modelId="{65AFDB99-C72D-49F8-8651-D45ABEC46636}" type="pres">
      <dgm:prSet presAssocID="{104BAD56-0211-4B34-9515-44D4A3C2B9F9}" presName="cycle" presStyleCnt="0"/>
      <dgm:spPr/>
      <dgm:t>
        <a:bodyPr/>
        <a:lstStyle/>
        <a:p>
          <a:endParaRPr lang="ru-RU"/>
        </a:p>
      </dgm:t>
    </dgm:pt>
    <dgm:pt modelId="{B54B9F35-1B65-4604-926D-957375667B77}" type="pres">
      <dgm:prSet presAssocID="{104BAD56-0211-4B34-9515-44D4A3C2B9F9}" presName="srcNode" presStyleLbl="node1" presStyleIdx="0" presStyleCnt="3"/>
      <dgm:spPr/>
      <dgm:t>
        <a:bodyPr/>
        <a:lstStyle/>
        <a:p>
          <a:endParaRPr lang="ru-RU"/>
        </a:p>
      </dgm:t>
    </dgm:pt>
    <dgm:pt modelId="{90FB4A5D-FC2A-4CD8-8C9C-98C9AB01A4CD}" type="pres">
      <dgm:prSet presAssocID="{104BAD56-0211-4B34-9515-44D4A3C2B9F9}" presName="conn" presStyleLbl="parChTrans1D2" presStyleIdx="0" presStyleCnt="1"/>
      <dgm:spPr/>
      <dgm:t>
        <a:bodyPr/>
        <a:lstStyle/>
        <a:p>
          <a:endParaRPr lang="ru-RU"/>
        </a:p>
      </dgm:t>
    </dgm:pt>
    <dgm:pt modelId="{EAC82BD3-8820-4D52-8E65-144245F35186}" type="pres">
      <dgm:prSet presAssocID="{104BAD56-0211-4B34-9515-44D4A3C2B9F9}" presName="extraNode" presStyleLbl="node1" presStyleIdx="0" presStyleCnt="3"/>
      <dgm:spPr/>
      <dgm:t>
        <a:bodyPr/>
        <a:lstStyle/>
        <a:p>
          <a:endParaRPr lang="ru-RU"/>
        </a:p>
      </dgm:t>
    </dgm:pt>
    <dgm:pt modelId="{635DA787-9F89-4164-932D-C5FD5571AA07}" type="pres">
      <dgm:prSet presAssocID="{104BAD56-0211-4B34-9515-44D4A3C2B9F9}" presName="dstNode" presStyleLbl="node1" presStyleIdx="0" presStyleCnt="3"/>
      <dgm:spPr/>
      <dgm:t>
        <a:bodyPr/>
        <a:lstStyle/>
        <a:p>
          <a:endParaRPr lang="ru-RU"/>
        </a:p>
      </dgm:t>
    </dgm:pt>
    <dgm:pt modelId="{898AAE52-B1F9-49F4-8039-922C4F732739}" type="pres">
      <dgm:prSet presAssocID="{5D84038E-C863-4F8E-9C04-53F36AFA02BE}" presName="text_1" presStyleLbl="node1" presStyleIdx="0" presStyleCnt="3" custScaleY="99765" custLinFactNeighborX="1071" custLinFactNeighborY="-6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4896F-CC4E-4D76-974F-FDE80BDBDD2D}" type="pres">
      <dgm:prSet presAssocID="{5D84038E-C863-4F8E-9C04-53F36AFA02BE}" presName="accent_1" presStyleCnt="0"/>
      <dgm:spPr/>
      <dgm:t>
        <a:bodyPr/>
        <a:lstStyle/>
        <a:p>
          <a:endParaRPr lang="ru-RU"/>
        </a:p>
      </dgm:t>
    </dgm:pt>
    <dgm:pt modelId="{CC2DEC15-3DAC-4E41-9F61-5FB46AB4B2A0}" type="pres">
      <dgm:prSet presAssocID="{5D84038E-C863-4F8E-9C04-53F36AFA02BE}" presName="accentRepeatNode" presStyleLbl="solidFgAcc1" presStyleIdx="0" presStyleCnt="3"/>
      <dgm:spPr/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" action="ppaction://hlinksldjump"/>
          </dgm14:cNvPr>
        </a:ext>
      </dgm:extLst>
    </dgm:pt>
    <dgm:pt modelId="{1C0AE7FB-B9DF-443E-8AE9-1EA290AB847C}" type="pres">
      <dgm:prSet presAssocID="{0CB277E8-3197-4ABC-96B9-1ADB3B35B586}" presName="text_2" presStyleLbl="node1" presStyleIdx="1" presStyleCnt="3" custScaleY="116443" custLinFactNeighborX="1150" custLinFactNeighborY="1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26343-D119-4F6C-B7C9-7594F3B1A17E}" type="pres">
      <dgm:prSet presAssocID="{0CB277E8-3197-4ABC-96B9-1ADB3B35B586}" presName="accent_2" presStyleCnt="0"/>
      <dgm:spPr/>
      <dgm:t>
        <a:bodyPr/>
        <a:lstStyle/>
        <a:p>
          <a:endParaRPr lang="ru-RU"/>
        </a:p>
      </dgm:t>
    </dgm:pt>
    <dgm:pt modelId="{64B3C088-2F8D-4DB0-B2EB-ADD946CD25A3}" type="pres">
      <dgm:prSet presAssocID="{0CB277E8-3197-4ABC-96B9-1ADB3B35B586}" presName="accentRepeatNode" presStyleLbl="solidFgAcc1" presStyleIdx="1" presStyleCnt="3"/>
      <dgm:spPr/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2" action="ppaction://hlinksldjump"/>
          </dgm14:cNvPr>
        </a:ext>
      </dgm:extLst>
    </dgm:pt>
    <dgm:pt modelId="{C6681D88-CEBF-4000-AC34-3AFD67E390CD}" type="pres">
      <dgm:prSet presAssocID="{831D72ED-9FB5-48E2-B3F3-1ADD3658B571}" presName="text_3" presStyleLbl="node1" presStyleIdx="2" presStyleCnt="3" custScaleY="131487" custLinFactNeighborX="0" custLinFactNeighborY="17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09EAD-D398-41A4-93EB-5F5C7BA431FE}" type="pres">
      <dgm:prSet presAssocID="{831D72ED-9FB5-48E2-B3F3-1ADD3658B571}" presName="accent_3" presStyleCnt="0"/>
      <dgm:spPr/>
      <dgm:t>
        <a:bodyPr/>
        <a:lstStyle/>
        <a:p>
          <a:endParaRPr lang="ru-RU"/>
        </a:p>
      </dgm:t>
    </dgm:pt>
    <dgm:pt modelId="{91680311-2848-4AAB-9734-A9BEEC46F232}" type="pres">
      <dgm:prSet presAssocID="{831D72ED-9FB5-48E2-B3F3-1ADD3658B571}" presName="accentRepeatNode" presStyleLbl="solidFgAcc1" presStyleIdx="2" presStyleCnt="3" custLinFactNeighborX="-1727" custLinFactNeighborY="20316"/>
      <dgm:spPr/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3" action="ppaction://hlinksldjump"/>
          </dgm14:cNvPr>
        </a:ext>
      </dgm:extLst>
    </dgm:pt>
  </dgm:ptLst>
  <dgm:cxnLst>
    <dgm:cxn modelId="{52FB1990-D551-4225-98C6-DFFF718837C6}" srcId="{104BAD56-0211-4B34-9515-44D4A3C2B9F9}" destId="{831D72ED-9FB5-48E2-B3F3-1ADD3658B571}" srcOrd="2" destOrd="0" parTransId="{ED3BB4BF-2F9D-4836-B899-01B0BF805293}" sibTransId="{A6724D7B-7038-4121-BCD6-4DBF7897EC51}"/>
    <dgm:cxn modelId="{7E33CE63-FFC8-48A4-A5E4-C0984CFA4FDB}" srcId="{104BAD56-0211-4B34-9515-44D4A3C2B9F9}" destId="{5D84038E-C863-4F8E-9C04-53F36AFA02BE}" srcOrd="0" destOrd="0" parTransId="{52768E10-7228-43F7-9836-02FE920FA4EC}" sibTransId="{5E34D3D6-0BF5-4AC9-BA7D-411C84B1930E}"/>
    <dgm:cxn modelId="{F5E2D6D3-B83C-4F45-847D-693AD5957B84}" type="presOf" srcId="{0CB277E8-3197-4ABC-96B9-1ADB3B35B586}" destId="{1C0AE7FB-B9DF-443E-8AE9-1EA290AB847C}" srcOrd="0" destOrd="0" presId="urn:microsoft.com/office/officeart/2008/layout/VerticalCurvedList"/>
    <dgm:cxn modelId="{16C89651-AEAB-491D-8E5C-143317A1DA4F}" type="presOf" srcId="{5D84038E-C863-4F8E-9C04-53F36AFA02BE}" destId="{898AAE52-B1F9-49F4-8039-922C4F732739}" srcOrd="0" destOrd="0" presId="urn:microsoft.com/office/officeart/2008/layout/VerticalCurvedList"/>
    <dgm:cxn modelId="{E9A9501C-D1B4-4938-8E5A-DEC4C912A618}" type="presOf" srcId="{5E34D3D6-0BF5-4AC9-BA7D-411C84B1930E}" destId="{90FB4A5D-FC2A-4CD8-8C9C-98C9AB01A4CD}" srcOrd="0" destOrd="0" presId="urn:microsoft.com/office/officeart/2008/layout/VerticalCurvedList"/>
    <dgm:cxn modelId="{E3C6B9C5-B16B-4E77-BA90-F4AACEE89B58}" type="presOf" srcId="{831D72ED-9FB5-48E2-B3F3-1ADD3658B571}" destId="{C6681D88-CEBF-4000-AC34-3AFD67E390CD}" srcOrd="0" destOrd="0" presId="urn:microsoft.com/office/officeart/2008/layout/VerticalCurvedList"/>
    <dgm:cxn modelId="{0EB09BD2-CD5A-4DC4-A4CC-6E3530883C41}" type="presOf" srcId="{104BAD56-0211-4B34-9515-44D4A3C2B9F9}" destId="{414606A8-0B95-4199-B307-7EE38FA3BABC}" srcOrd="0" destOrd="0" presId="urn:microsoft.com/office/officeart/2008/layout/VerticalCurvedList"/>
    <dgm:cxn modelId="{41C4B3D9-521F-489C-BEBD-92DA6C3A9861}" srcId="{104BAD56-0211-4B34-9515-44D4A3C2B9F9}" destId="{0CB277E8-3197-4ABC-96B9-1ADB3B35B586}" srcOrd="1" destOrd="0" parTransId="{B560B731-DC87-4977-8561-A9319736E0ED}" sibTransId="{3E8075D9-5BF1-49ED-A5CF-A775B175FE18}"/>
    <dgm:cxn modelId="{BD314A3C-73CF-44F8-8F13-DE19682A00B2}" type="presParOf" srcId="{414606A8-0B95-4199-B307-7EE38FA3BABC}" destId="{8AB8D9F6-0FE7-4BAF-9427-CCEBC39DFD06}" srcOrd="0" destOrd="0" presId="urn:microsoft.com/office/officeart/2008/layout/VerticalCurvedList"/>
    <dgm:cxn modelId="{9BBE733A-828C-48C9-ADF0-25D8FCC2B571}" type="presParOf" srcId="{8AB8D9F6-0FE7-4BAF-9427-CCEBC39DFD06}" destId="{65AFDB99-C72D-49F8-8651-D45ABEC46636}" srcOrd="0" destOrd="0" presId="urn:microsoft.com/office/officeart/2008/layout/VerticalCurvedList"/>
    <dgm:cxn modelId="{DB6C45E1-4EBD-4CE2-99D8-F366DD9F768D}" type="presParOf" srcId="{65AFDB99-C72D-49F8-8651-D45ABEC46636}" destId="{B54B9F35-1B65-4604-926D-957375667B77}" srcOrd="0" destOrd="0" presId="urn:microsoft.com/office/officeart/2008/layout/VerticalCurvedList"/>
    <dgm:cxn modelId="{37F50EEC-E014-4B11-8BE9-5CEFE9589118}" type="presParOf" srcId="{65AFDB99-C72D-49F8-8651-D45ABEC46636}" destId="{90FB4A5D-FC2A-4CD8-8C9C-98C9AB01A4CD}" srcOrd="1" destOrd="0" presId="urn:microsoft.com/office/officeart/2008/layout/VerticalCurvedList"/>
    <dgm:cxn modelId="{AF37B7A3-09BF-4FB5-B96F-957070F6941C}" type="presParOf" srcId="{65AFDB99-C72D-49F8-8651-D45ABEC46636}" destId="{EAC82BD3-8820-4D52-8E65-144245F35186}" srcOrd="2" destOrd="0" presId="urn:microsoft.com/office/officeart/2008/layout/VerticalCurvedList"/>
    <dgm:cxn modelId="{DE7754CD-0DF4-4B6A-B953-25018D0A6240}" type="presParOf" srcId="{65AFDB99-C72D-49F8-8651-D45ABEC46636}" destId="{635DA787-9F89-4164-932D-C5FD5571AA07}" srcOrd="3" destOrd="0" presId="urn:microsoft.com/office/officeart/2008/layout/VerticalCurvedList"/>
    <dgm:cxn modelId="{057D8F04-940D-4CDD-8F00-4DCC539FBF63}" type="presParOf" srcId="{8AB8D9F6-0FE7-4BAF-9427-CCEBC39DFD06}" destId="{898AAE52-B1F9-49F4-8039-922C4F732739}" srcOrd="1" destOrd="0" presId="urn:microsoft.com/office/officeart/2008/layout/VerticalCurvedList"/>
    <dgm:cxn modelId="{EE2EA433-A73B-4E82-859F-1E7EFBEDDF75}" type="presParOf" srcId="{8AB8D9F6-0FE7-4BAF-9427-CCEBC39DFD06}" destId="{1584896F-CC4E-4D76-974F-FDE80BDBDD2D}" srcOrd="2" destOrd="0" presId="urn:microsoft.com/office/officeart/2008/layout/VerticalCurvedList"/>
    <dgm:cxn modelId="{BB73DFE0-004F-45C6-936D-18B658BE6036}" type="presParOf" srcId="{1584896F-CC4E-4D76-974F-FDE80BDBDD2D}" destId="{CC2DEC15-3DAC-4E41-9F61-5FB46AB4B2A0}" srcOrd="0" destOrd="0" presId="urn:microsoft.com/office/officeart/2008/layout/VerticalCurvedList"/>
    <dgm:cxn modelId="{E52C32E7-B75E-4F69-989F-3AC2204BD738}" type="presParOf" srcId="{8AB8D9F6-0FE7-4BAF-9427-CCEBC39DFD06}" destId="{1C0AE7FB-B9DF-443E-8AE9-1EA290AB847C}" srcOrd="3" destOrd="0" presId="urn:microsoft.com/office/officeart/2008/layout/VerticalCurvedList"/>
    <dgm:cxn modelId="{76E5B703-BDBC-466E-9002-FC69562EB922}" type="presParOf" srcId="{8AB8D9F6-0FE7-4BAF-9427-CCEBC39DFD06}" destId="{3C426343-D119-4F6C-B7C9-7594F3B1A17E}" srcOrd="4" destOrd="0" presId="urn:microsoft.com/office/officeart/2008/layout/VerticalCurvedList"/>
    <dgm:cxn modelId="{5821F8EE-5827-40A8-AF74-DAE8E9F3D661}" type="presParOf" srcId="{3C426343-D119-4F6C-B7C9-7594F3B1A17E}" destId="{64B3C088-2F8D-4DB0-B2EB-ADD946CD25A3}" srcOrd="0" destOrd="0" presId="urn:microsoft.com/office/officeart/2008/layout/VerticalCurvedList"/>
    <dgm:cxn modelId="{198F6664-5903-4E10-9BB8-DD08B3395C47}" type="presParOf" srcId="{8AB8D9F6-0FE7-4BAF-9427-CCEBC39DFD06}" destId="{C6681D88-CEBF-4000-AC34-3AFD67E390CD}" srcOrd="5" destOrd="0" presId="urn:microsoft.com/office/officeart/2008/layout/VerticalCurvedList"/>
    <dgm:cxn modelId="{0EA7BA7D-0F5E-47A7-A15B-6EFC6E8775EA}" type="presParOf" srcId="{8AB8D9F6-0FE7-4BAF-9427-CCEBC39DFD06}" destId="{94609EAD-D398-41A4-93EB-5F5C7BA431FE}" srcOrd="6" destOrd="0" presId="urn:microsoft.com/office/officeart/2008/layout/VerticalCurvedList"/>
    <dgm:cxn modelId="{E73B4960-82B4-437B-8A3F-F7FC560157B9}" type="presParOf" srcId="{94609EAD-D398-41A4-93EB-5F5C7BA431FE}" destId="{91680311-2848-4AAB-9734-A9BEEC46F2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4BAD56-0211-4B34-9515-44D4A3C2B9F9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B277E8-3197-4ABC-96B9-1ADB3B35B586}">
      <dgm:prSet phldrT="[Текст]" custT="1"/>
      <dgm:spPr/>
      <dgm:t>
        <a:bodyPr/>
        <a:lstStyle/>
        <a:p>
          <a:pPr algn="just"/>
          <a:r>
            <a:rPr lang="ru-RU" sz="2800" dirty="0" smtClean="0">
              <a:latin typeface="Cambria Math" pitchFamily="18" charset="0"/>
              <a:ea typeface="Cambria Math" pitchFamily="18" charset="0"/>
            </a:rPr>
            <a:t>а) </a:t>
          </a:r>
          <a:r>
            <a:rPr lang="ru-RU" sz="2800" b="1" dirty="0" smtClean="0">
              <a:latin typeface="Cambria Math" pitchFamily="18" charset="0"/>
              <a:ea typeface="Cambria Math" pitchFamily="18" charset="0"/>
            </a:rPr>
            <a:t>устные ответы </a:t>
          </a:r>
          <a:r>
            <a:rPr lang="ru-RU" sz="2800" dirty="0" smtClean="0">
              <a:latin typeface="Cambria Math" pitchFamily="18" charset="0"/>
              <a:ea typeface="Cambria Math" pitchFamily="18" charset="0"/>
            </a:rPr>
            <a:t>участника экзамена </a:t>
          </a:r>
          <a:r>
            <a:rPr lang="ru-RU" sz="2800" b="1" dirty="0" smtClean="0">
              <a:latin typeface="Cambria Math" pitchFamily="18" charset="0"/>
              <a:ea typeface="Cambria Math" pitchFamily="18" charset="0"/>
            </a:rPr>
            <a:t>записываются на аудионосители </a:t>
          </a:r>
          <a:r>
            <a:rPr lang="ru-RU" sz="2800" dirty="0" smtClean="0">
              <a:latin typeface="Cambria Math" pitchFamily="18" charset="0"/>
              <a:ea typeface="Cambria Math" pitchFamily="18" charset="0"/>
            </a:rPr>
            <a:t>или записываются на аудионосители с одновременным протоколированием;</a:t>
          </a:r>
          <a:endParaRPr lang="ru-RU" sz="2800" dirty="0">
            <a:latin typeface="Cambria Math" pitchFamily="18" charset="0"/>
            <a:ea typeface="Cambria Math" pitchFamily="18" charset="0"/>
          </a:endParaRPr>
        </a:p>
      </dgm:t>
    </dgm:pt>
    <dgm:pt modelId="{3E8075D9-5BF1-49ED-A5CF-A775B175FE18}" type="sibTrans" cxnId="{41C4B3D9-521F-489C-BEBD-92DA6C3A9861}">
      <dgm:prSet/>
      <dgm:spPr/>
      <dgm:t>
        <a:bodyPr/>
        <a:lstStyle/>
        <a:p>
          <a:endParaRPr lang="ru-RU"/>
        </a:p>
      </dgm:t>
    </dgm:pt>
    <dgm:pt modelId="{B560B731-DC87-4977-8561-A9319736E0ED}" type="parTrans" cxnId="{41C4B3D9-521F-489C-BEBD-92DA6C3A9861}">
      <dgm:prSet/>
      <dgm:spPr/>
      <dgm:t>
        <a:bodyPr/>
        <a:lstStyle/>
        <a:p>
          <a:endParaRPr lang="ru-RU"/>
        </a:p>
      </dgm:t>
    </dgm:pt>
    <dgm:pt modelId="{EADC669F-5F51-4DD0-8910-8E30F2772C4E}">
      <dgm:prSet phldrT="[Текст]" custT="1"/>
      <dgm:spPr/>
      <dgm:t>
        <a:bodyPr/>
        <a:lstStyle/>
        <a:p>
          <a:pPr algn="just"/>
          <a:r>
            <a:rPr lang="ru-RU" sz="2800" dirty="0" smtClean="0">
              <a:latin typeface="Cambria Math" pitchFamily="18" charset="0"/>
              <a:ea typeface="Cambria Math" pitchFamily="18" charset="0"/>
            </a:rPr>
            <a:t>После окончания ГВЭ в устной форме участнику экзамена предоставляется возможность:</a:t>
          </a:r>
          <a:endParaRPr lang="ru-RU" sz="2800" dirty="0">
            <a:latin typeface="Cambria Math" pitchFamily="18" charset="0"/>
            <a:ea typeface="Cambria Math" pitchFamily="18" charset="0"/>
          </a:endParaRPr>
        </a:p>
      </dgm:t>
    </dgm:pt>
    <dgm:pt modelId="{2698FD52-68A8-40B6-863F-BF1B7D75DD2D}" type="sibTrans" cxnId="{5C095480-EFB6-45DE-BF95-E1880B2E849C}">
      <dgm:prSet/>
      <dgm:spPr/>
      <dgm:t>
        <a:bodyPr/>
        <a:lstStyle/>
        <a:p>
          <a:endParaRPr lang="ru-RU"/>
        </a:p>
      </dgm:t>
    </dgm:pt>
    <dgm:pt modelId="{970899F8-BACD-42A1-9137-A922B307215E}" type="parTrans" cxnId="{5C095480-EFB6-45DE-BF95-E1880B2E849C}">
      <dgm:prSet/>
      <dgm:spPr/>
      <dgm:t>
        <a:bodyPr/>
        <a:lstStyle/>
        <a:p>
          <a:endParaRPr lang="ru-RU"/>
        </a:p>
      </dgm:t>
    </dgm:pt>
    <dgm:pt modelId="{831D72ED-9FB5-48E2-B3F3-1ADD3658B571}">
      <dgm:prSet custT="1"/>
      <dgm:spPr/>
      <dgm:t>
        <a:bodyPr/>
        <a:lstStyle/>
        <a:p>
          <a:r>
            <a:rPr lang="ru-RU" sz="2800" dirty="0" smtClean="0">
              <a:latin typeface="Cambria Math" pitchFamily="18" charset="0"/>
              <a:ea typeface="Cambria Math" pitchFamily="18" charset="0"/>
            </a:rPr>
            <a:t>б) </a:t>
          </a:r>
          <a:r>
            <a:rPr lang="ru-RU" sz="2800" b="1" dirty="0" smtClean="0">
              <a:latin typeface="Cambria Math" pitchFamily="18" charset="0"/>
              <a:ea typeface="Cambria Math" pitchFamily="18" charset="0"/>
            </a:rPr>
            <a:t>привлекается экзаменатор-собеседник</a:t>
          </a:r>
          <a:r>
            <a:rPr lang="ru-RU" sz="2800" dirty="0" smtClean="0">
              <a:latin typeface="Cambria Math" pitchFamily="18" charset="0"/>
              <a:ea typeface="Cambria Math" pitchFamily="18" charset="0"/>
            </a:rPr>
            <a:t>, который при необходимости задает вопросы, которые позволяют участнику экзамена уточнить и (или) дополнить устный ответ в соответствии с требованиями вопроса экзаменационного задания. </a:t>
          </a:r>
          <a:endParaRPr lang="ru-RU" sz="2800" dirty="0">
            <a:latin typeface="Cambria Math" pitchFamily="18" charset="0"/>
            <a:ea typeface="Cambria Math" pitchFamily="18" charset="0"/>
          </a:endParaRPr>
        </a:p>
      </dgm:t>
    </dgm:pt>
    <dgm:pt modelId="{ED3BB4BF-2F9D-4836-B899-01B0BF805293}" type="parTrans" cxnId="{52FB1990-D551-4225-98C6-DFFF718837C6}">
      <dgm:prSet/>
      <dgm:spPr/>
      <dgm:t>
        <a:bodyPr/>
        <a:lstStyle/>
        <a:p>
          <a:endParaRPr lang="ru-RU"/>
        </a:p>
      </dgm:t>
    </dgm:pt>
    <dgm:pt modelId="{A6724D7B-7038-4121-BCD6-4DBF7897EC51}" type="sibTrans" cxnId="{52FB1990-D551-4225-98C6-DFFF718837C6}">
      <dgm:prSet/>
      <dgm:spPr/>
      <dgm:t>
        <a:bodyPr/>
        <a:lstStyle/>
        <a:p>
          <a:endParaRPr lang="ru-RU"/>
        </a:p>
      </dgm:t>
    </dgm:pt>
    <dgm:pt modelId="{B7C03383-3EDD-4652-A2F4-169A61F6B74E}">
      <dgm:prSet custT="1"/>
      <dgm:spPr/>
      <dgm:t>
        <a:bodyPr/>
        <a:lstStyle/>
        <a:p>
          <a:r>
            <a:rPr lang="ru-RU" sz="2800" dirty="0" smtClean="0">
              <a:latin typeface="Cambria Math" pitchFamily="18" charset="0"/>
              <a:ea typeface="Cambria Math" pitchFamily="18" charset="0"/>
            </a:rPr>
            <a:t>1) прослушать запись своего ответа и убедиться, что она произведена без технических сбоев;</a:t>
          </a:r>
          <a:endParaRPr lang="ru-RU" sz="2800" dirty="0">
            <a:latin typeface="Cambria Math" pitchFamily="18" charset="0"/>
            <a:ea typeface="Cambria Math" pitchFamily="18" charset="0"/>
          </a:endParaRPr>
        </a:p>
      </dgm:t>
    </dgm:pt>
    <dgm:pt modelId="{EBD5C004-533B-43A7-A770-EC583D96A8D7}" type="parTrans" cxnId="{6D20B804-E4A4-4923-BB9B-85A5DE823C25}">
      <dgm:prSet/>
      <dgm:spPr/>
      <dgm:t>
        <a:bodyPr/>
        <a:lstStyle/>
        <a:p>
          <a:endParaRPr lang="ru-RU"/>
        </a:p>
      </dgm:t>
    </dgm:pt>
    <dgm:pt modelId="{E626918D-04C3-41B1-841D-96B4942D472D}" type="sibTrans" cxnId="{6D20B804-E4A4-4923-BB9B-85A5DE823C25}">
      <dgm:prSet/>
      <dgm:spPr/>
      <dgm:t>
        <a:bodyPr/>
        <a:lstStyle/>
        <a:p>
          <a:endParaRPr lang="ru-RU"/>
        </a:p>
      </dgm:t>
    </dgm:pt>
    <dgm:pt modelId="{6008AF9A-D19F-49F2-BE86-4CD46D890B1D}">
      <dgm:prSet custT="1"/>
      <dgm:spPr/>
      <dgm:t>
        <a:bodyPr/>
        <a:lstStyle/>
        <a:p>
          <a:r>
            <a:rPr lang="ru-RU" sz="2800" dirty="0" smtClean="0">
              <a:latin typeface="Cambria Math" pitchFamily="18" charset="0"/>
              <a:ea typeface="Cambria Math" pitchFamily="18" charset="0"/>
            </a:rPr>
            <a:t>2) ознакомиться с протоколом своего ответа и убедиться, что он записан верно (если дополнительно осуществлялось протоколирование).</a:t>
          </a:r>
          <a:endParaRPr lang="ru-RU" sz="2800" dirty="0">
            <a:latin typeface="Cambria Math" pitchFamily="18" charset="0"/>
            <a:ea typeface="Cambria Math" pitchFamily="18" charset="0"/>
          </a:endParaRPr>
        </a:p>
      </dgm:t>
    </dgm:pt>
    <dgm:pt modelId="{005FD12A-97A4-4436-AA50-29E6C2C265A0}" type="parTrans" cxnId="{4E2A08BB-713A-4B6A-B600-2DCA0157FD92}">
      <dgm:prSet/>
      <dgm:spPr/>
      <dgm:t>
        <a:bodyPr/>
        <a:lstStyle/>
        <a:p>
          <a:endParaRPr lang="ru-RU"/>
        </a:p>
      </dgm:t>
    </dgm:pt>
    <dgm:pt modelId="{C066BE6E-C407-49CB-BFA8-914ED9FABAC4}" type="sibTrans" cxnId="{4E2A08BB-713A-4B6A-B600-2DCA0157FD92}">
      <dgm:prSet/>
      <dgm:spPr/>
      <dgm:t>
        <a:bodyPr/>
        <a:lstStyle/>
        <a:p>
          <a:endParaRPr lang="ru-RU"/>
        </a:p>
      </dgm:t>
    </dgm:pt>
    <dgm:pt modelId="{414606A8-0B95-4199-B307-7EE38FA3BABC}" type="pres">
      <dgm:prSet presAssocID="{104BAD56-0211-4B34-9515-44D4A3C2B9F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AB8D9F6-0FE7-4BAF-9427-CCEBC39DFD06}" type="pres">
      <dgm:prSet presAssocID="{104BAD56-0211-4B34-9515-44D4A3C2B9F9}" presName="Name1" presStyleCnt="0"/>
      <dgm:spPr/>
      <dgm:t>
        <a:bodyPr/>
        <a:lstStyle/>
        <a:p>
          <a:endParaRPr lang="ru-RU"/>
        </a:p>
      </dgm:t>
    </dgm:pt>
    <dgm:pt modelId="{65AFDB99-C72D-49F8-8651-D45ABEC46636}" type="pres">
      <dgm:prSet presAssocID="{104BAD56-0211-4B34-9515-44D4A3C2B9F9}" presName="cycle" presStyleCnt="0"/>
      <dgm:spPr/>
      <dgm:t>
        <a:bodyPr/>
        <a:lstStyle/>
        <a:p>
          <a:endParaRPr lang="ru-RU"/>
        </a:p>
      </dgm:t>
    </dgm:pt>
    <dgm:pt modelId="{B54B9F35-1B65-4604-926D-957375667B77}" type="pres">
      <dgm:prSet presAssocID="{104BAD56-0211-4B34-9515-44D4A3C2B9F9}" presName="srcNode" presStyleLbl="node1" presStyleIdx="0" presStyleCnt="5"/>
      <dgm:spPr/>
      <dgm:t>
        <a:bodyPr/>
        <a:lstStyle/>
        <a:p>
          <a:endParaRPr lang="ru-RU"/>
        </a:p>
      </dgm:t>
    </dgm:pt>
    <dgm:pt modelId="{90FB4A5D-FC2A-4CD8-8C9C-98C9AB01A4CD}" type="pres">
      <dgm:prSet presAssocID="{104BAD56-0211-4B34-9515-44D4A3C2B9F9}" presName="conn" presStyleLbl="parChTrans1D2" presStyleIdx="0" presStyleCnt="1"/>
      <dgm:spPr/>
      <dgm:t>
        <a:bodyPr/>
        <a:lstStyle/>
        <a:p>
          <a:endParaRPr lang="ru-RU"/>
        </a:p>
      </dgm:t>
    </dgm:pt>
    <dgm:pt modelId="{EAC82BD3-8820-4D52-8E65-144245F35186}" type="pres">
      <dgm:prSet presAssocID="{104BAD56-0211-4B34-9515-44D4A3C2B9F9}" presName="extraNode" presStyleLbl="node1" presStyleIdx="0" presStyleCnt="5"/>
      <dgm:spPr/>
      <dgm:t>
        <a:bodyPr/>
        <a:lstStyle/>
        <a:p>
          <a:endParaRPr lang="ru-RU"/>
        </a:p>
      </dgm:t>
    </dgm:pt>
    <dgm:pt modelId="{635DA787-9F89-4164-932D-C5FD5571AA07}" type="pres">
      <dgm:prSet presAssocID="{104BAD56-0211-4B34-9515-44D4A3C2B9F9}" presName="dstNode" presStyleLbl="node1" presStyleIdx="0" presStyleCnt="5"/>
      <dgm:spPr/>
      <dgm:t>
        <a:bodyPr/>
        <a:lstStyle/>
        <a:p>
          <a:endParaRPr lang="ru-RU"/>
        </a:p>
      </dgm:t>
    </dgm:pt>
    <dgm:pt modelId="{63E0569E-17E0-45DE-A72C-E51A208FD97B}" type="pres">
      <dgm:prSet presAssocID="{0CB277E8-3197-4ABC-96B9-1ADB3B35B58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821C2-D0A2-4336-BCF5-4847C6DBDAFF}" type="pres">
      <dgm:prSet presAssocID="{0CB277E8-3197-4ABC-96B9-1ADB3B35B586}" presName="accent_1" presStyleCnt="0"/>
      <dgm:spPr/>
    </dgm:pt>
    <dgm:pt modelId="{64B3C088-2F8D-4DB0-B2EB-ADD946CD25A3}" type="pres">
      <dgm:prSet presAssocID="{0CB277E8-3197-4ABC-96B9-1ADB3B35B586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A3E60509-D4BA-4C3A-8B69-5DDE8AC5F49E}" type="pres">
      <dgm:prSet presAssocID="{831D72ED-9FB5-48E2-B3F3-1ADD3658B571}" presName="text_2" presStyleLbl="node1" presStyleIdx="1" presStyleCnt="5" custScaleY="124170" custLinFactNeighborX="-272" custLinFactNeighborY="21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A683B-D1F0-479E-8591-3E8098686B00}" type="pres">
      <dgm:prSet presAssocID="{831D72ED-9FB5-48E2-B3F3-1ADD3658B571}" presName="accent_2" presStyleCnt="0"/>
      <dgm:spPr/>
    </dgm:pt>
    <dgm:pt modelId="{91680311-2848-4AAB-9734-A9BEEC46F232}" type="pres">
      <dgm:prSet presAssocID="{831D72ED-9FB5-48E2-B3F3-1ADD3658B571}" presName="accentRepeatNode" presStyleLbl="solidFgAcc1" presStyleIdx="1" presStyleCnt="5" custLinFactNeighborX="-1727" custLinFactNeighborY="20316"/>
      <dgm:spPr/>
      <dgm:t>
        <a:bodyPr/>
        <a:lstStyle/>
        <a:p>
          <a:endParaRPr lang="ru-RU"/>
        </a:p>
      </dgm:t>
    </dgm:pt>
    <dgm:pt modelId="{9276C816-A3DE-477D-AA9E-4D638360C1EC}" type="pres">
      <dgm:prSet presAssocID="{EADC669F-5F51-4DD0-8910-8E30F2772C4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E4379-FBB3-474A-B505-518C7770ED9D}" type="pres">
      <dgm:prSet presAssocID="{EADC669F-5F51-4DD0-8910-8E30F2772C4E}" presName="accent_3" presStyleCnt="0"/>
      <dgm:spPr/>
    </dgm:pt>
    <dgm:pt modelId="{3CB0DA91-8446-4F82-B157-198E255D90BB}" type="pres">
      <dgm:prSet presAssocID="{EADC669F-5F51-4DD0-8910-8E30F2772C4E}" presName="accentRepeatNode" presStyleLbl="solidFgAcc1" presStyleIdx="2" presStyleCnt="5" custLinFactNeighborX="-10362" custLinFactNeighborY="13816"/>
      <dgm:spPr/>
      <dgm:t>
        <a:bodyPr/>
        <a:lstStyle/>
        <a:p>
          <a:endParaRPr lang="ru-RU"/>
        </a:p>
      </dgm:t>
    </dgm:pt>
    <dgm:pt modelId="{B2DFA2ED-B9D8-4622-A998-57CFEF3874AF}" type="pres">
      <dgm:prSet presAssocID="{B7C03383-3EDD-4652-A2F4-169A61F6B74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2713F-4906-45CF-9502-6E2094CABB4C}" type="pres">
      <dgm:prSet presAssocID="{B7C03383-3EDD-4652-A2F4-169A61F6B74E}" presName="accent_4" presStyleCnt="0"/>
      <dgm:spPr/>
    </dgm:pt>
    <dgm:pt modelId="{569833A2-1F9F-4716-8A9C-EAA5567FCF67}" type="pres">
      <dgm:prSet presAssocID="{B7C03383-3EDD-4652-A2F4-169A61F6B74E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B2292790-217B-4FDD-8E7C-B13E074C6F9B}" type="pres">
      <dgm:prSet presAssocID="{6008AF9A-D19F-49F2-BE86-4CD46D890B1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B5E1D-E578-4E38-86B2-9B9FB41B8693}" type="pres">
      <dgm:prSet presAssocID="{6008AF9A-D19F-49F2-BE86-4CD46D890B1D}" presName="accent_5" presStyleCnt="0"/>
      <dgm:spPr/>
    </dgm:pt>
    <dgm:pt modelId="{1BC048F0-1338-4E12-B20B-71A2377629FE}" type="pres">
      <dgm:prSet presAssocID="{6008AF9A-D19F-49F2-BE86-4CD46D890B1D}" presName="accentRepeatNode" presStyleLbl="solidFgAcc1" presStyleIdx="4" presStyleCnt="5"/>
      <dgm:spPr/>
      <dgm:t>
        <a:bodyPr/>
        <a:lstStyle/>
        <a:p>
          <a:endParaRPr lang="ru-RU"/>
        </a:p>
      </dgm:t>
    </dgm:pt>
  </dgm:ptLst>
  <dgm:cxnLst>
    <dgm:cxn modelId="{B985C3CF-6F96-4A92-9CCA-6479BA9170BF}" type="presOf" srcId="{831D72ED-9FB5-48E2-B3F3-1ADD3658B571}" destId="{A3E60509-D4BA-4C3A-8B69-5DDE8AC5F49E}" srcOrd="0" destOrd="0" presId="urn:microsoft.com/office/officeart/2008/layout/VerticalCurvedList"/>
    <dgm:cxn modelId="{9080B07B-FED1-4F73-9BEB-727D893DAB59}" type="presOf" srcId="{3E8075D9-5BF1-49ED-A5CF-A775B175FE18}" destId="{90FB4A5D-FC2A-4CD8-8C9C-98C9AB01A4CD}" srcOrd="0" destOrd="0" presId="urn:microsoft.com/office/officeart/2008/layout/VerticalCurvedList"/>
    <dgm:cxn modelId="{D273A4F2-79A7-43CD-9C10-3E3A73E3AADB}" type="presOf" srcId="{EADC669F-5F51-4DD0-8910-8E30F2772C4E}" destId="{9276C816-A3DE-477D-AA9E-4D638360C1EC}" srcOrd="0" destOrd="0" presId="urn:microsoft.com/office/officeart/2008/layout/VerticalCurvedList"/>
    <dgm:cxn modelId="{41C4B3D9-521F-489C-BEBD-92DA6C3A9861}" srcId="{104BAD56-0211-4B34-9515-44D4A3C2B9F9}" destId="{0CB277E8-3197-4ABC-96B9-1ADB3B35B586}" srcOrd="0" destOrd="0" parTransId="{B560B731-DC87-4977-8561-A9319736E0ED}" sibTransId="{3E8075D9-5BF1-49ED-A5CF-A775B175FE18}"/>
    <dgm:cxn modelId="{4E2A08BB-713A-4B6A-B600-2DCA0157FD92}" srcId="{104BAD56-0211-4B34-9515-44D4A3C2B9F9}" destId="{6008AF9A-D19F-49F2-BE86-4CD46D890B1D}" srcOrd="4" destOrd="0" parTransId="{005FD12A-97A4-4436-AA50-29E6C2C265A0}" sibTransId="{C066BE6E-C407-49CB-BFA8-914ED9FABAC4}"/>
    <dgm:cxn modelId="{5C095480-EFB6-45DE-BF95-E1880B2E849C}" srcId="{104BAD56-0211-4B34-9515-44D4A3C2B9F9}" destId="{EADC669F-5F51-4DD0-8910-8E30F2772C4E}" srcOrd="2" destOrd="0" parTransId="{970899F8-BACD-42A1-9137-A922B307215E}" sibTransId="{2698FD52-68A8-40B6-863F-BF1B7D75DD2D}"/>
    <dgm:cxn modelId="{6D20B804-E4A4-4923-BB9B-85A5DE823C25}" srcId="{104BAD56-0211-4B34-9515-44D4A3C2B9F9}" destId="{B7C03383-3EDD-4652-A2F4-169A61F6B74E}" srcOrd="3" destOrd="0" parTransId="{EBD5C004-533B-43A7-A770-EC583D96A8D7}" sibTransId="{E626918D-04C3-41B1-841D-96B4942D472D}"/>
    <dgm:cxn modelId="{BD6DC809-E826-43FD-AAF1-0C482EB4B4FC}" type="presOf" srcId="{6008AF9A-D19F-49F2-BE86-4CD46D890B1D}" destId="{B2292790-217B-4FDD-8E7C-B13E074C6F9B}" srcOrd="0" destOrd="0" presId="urn:microsoft.com/office/officeart/2008/layout/VerticalCurvedList"/>
    <dgm:cxn modelId="{DF5F2218-DE53-4E5F-80F8-20AF4A96681F}" type="presOf" srcId="{0CB277E8-3197-4ABC-96B9-1ADB3B35B586}" destId="{63E0569E-17E0-45DE-A72C-E51A208FD97B}" srcOrd="0" destOrd="0" presId="urn:microsoft.com/office/officeart/2008/layout/VerticalCurvedList"/>
    <dgm:cxn modelId="{0EB09BD2-CD5A-4DC4-A4CC-6E3530883C41}" type="presOf" srcId="{104BAD56-0211-4B34-9515-44D4A3C2B9F9}" destId="{414606A8-0B95-4199-B307-7EE38FA3BABC}" srcOrd="0" destOrd="0" presId="urn:microsoft.com/office/officeart/2008/layout/VerticalCurvedList"/>
    <dgm:cxn modelId="{E4AC9DA2-1F53-4736-9CB8-DC08836D4960}" type="presOf" srcId="{B7C03383-3EDD-4652-A2F4-169A61F6B74E}" destId="{B2DFA2ED-B9D8-4622-A998-57CFEF3874AF}" srcOrd="0" destOrd="0" presId="urn:microsoft.com/office/officeart/2008/layout/VerticalCurvedList"/>
    <dgm:cxn modelId="{52FB1990-D551-4225-98C6-DFFF718837C6}" srcId="{104BAD56-0211-4B34-9515-44D4A3C2B9F9}" destId="{831D72ED-9FB5-48E2-B3F3-1ADD3658B571}" srcOrd="1" destOrd="0" parTransId="{ED3BB4BF-2F9D-4836-B899-01B0BF805293}" sibTransId="{A6724D7B-7038-4121-BCD6-4DBF7897EC51}"/>
    <dgm:cxn modelId="{BD314A3C-73CF-44F8-8F13-DE19682A00B2}" type="presParOf" srcId="{414606A8-0B95-4199-B307-7EE38FA3BABC}" destId="{8AB8D9F6-0FE7-4BAF-9427-CCEBC39DFD06}" srcOrd="0" destOrd="0" presId="urn:microsoft.com/office/officeart/2008/layout/VerticalCurvedList"/>
    <dgm:cxn modelId="{9BBE733A-828C-48C9-ADF0-25D8FCC2B571}" type="presParOf" srcId="{8AB8D9F6-0FE7-4BAF-9427-CCEBC39DFD06}" destId="{65AFDB99-C72D-49F8-8651-D45ABEC46636}" srcOrd="0" destOrd="0" presId="urn:microsoft.com/office/officeart/2008/layout/VerticalCurvedList"/>
    <dgm:cxn modelId="{DB6C45E1-4EBD-4CE2-99D8-F366DD9F768D}" type="presParOf" srcId="{65AFDB99-C72D-49F8-8651-D45ABEC46636}" destId="{B54B9F35-1B65-4604-926D-957375667B77}" srcOrd="0" destOrd="0" presId="urn:microsoft.com/office/officeart/2008/layout/VerticalCurvedList"/>
    <dgm:cxn modelId="{37F50EEC-E014-4B11-8BE9-5CEFE9589118}" type="presParOf" srcId="{65AFDB99-C72D-49F8-8651-D45ABEC46636}" destId="{90FB4A5D-FC2A-4CD8-8C9C-98C9AB01A4CD}" srcOrd="1" destOrd="0" presId="urn:microsoft.com/office/officeart/2008/layout/VerticalCurvedList"/>
    <dgm:cxn modelId="{AF37B7A3-09BF-4FB5-B96F-957070F6941C}" type="presParOf" srcId="{65AFDB99-C72D-49F8-8651-D45ABEC46636}" destId="{EAC82BD3-8820-4D52-8E65-144245F35186}" srcOrd="2" destOrd="0" presId="urn:microsoft.com/office/officeart/2008/layout/VerticalCurvedList"/>
    <dgm:cxn modelId="{DE7754CD-0DF4-4B6A-B953-25018D0A6240}" type="presParOf" srcId="{65AFDB99-C72D-49F8-8651-D45ABEC46636}" destId="{635DA787-9F89-4164-932D-C5FD5571AA07}" srcOrd="3" destOrd="0" presId="urn:microsoft.com/office/officeart/2008/layout/VerticalCurvedList"/>
    <dgm:cxn modelId="{FCB05297-0F88-444F-A4E4-57A3319B98C6}" type="presParOf" srcId="{8AB8D9F6-0FE7-4BAF-9427-CCEBC39DFD06}" destId="{63E0569E-17E0-45DE-A72C-E51A208FD97B}" srcOrd="1" destOrd="0" presId="urn:microsoft.com/office/officeart/2008/layout/VerticalCurvedList"/>
    <dgm:cxn modelId="{72D2AADD-0F4B-4AA4-9DA6-93C10CDECDAB}" type="presParOf" srcId="{8AB8D9F6-0FE7-4BAF-9427-CCEBC39DFD06}" destId="{35D821C2-D0A2-4336-BCF5-4847C6DBDAFF}" srcOrd="2" destOrd="0" presId="urn:microsoft.com/office/officeart/2008/layout/VerticalCurvedList"/>
    <dgm:cxn modelId="{69945585-C635-4953-9A11-9D49858BCAE4}" type="presParOf" srcId="{35D821C2-D0A2-4336-BCF5-4847C6DBDAFF}" destId="{64B3C088-2F8D-4DB0-B2EB-ADD946CD25A3}" srcOrd="0" destOrd="0" presId="urn:microsoft.com/office/officeart/2008/layout/VerticalCurvedList"/>
    <dgm:cxn modelId="{64442B55-31C5-4106-ACF9-0FADD297C464}" type="presParOf" srcId="{8AB8D9F6-0FE7-4BAF-9427-CCEBC39DFD06}" destId="{A3E60509-D4BA-4C3A-8B69-5DDE8AC5F49E}" srcOrd="3" destOrd="0" presId="urn:microsoft.com/office/officeart/2008/layout/VerticalCurvedList"/>
    <dgm:cxn modelId="{2CE07173-3912-4A97-AD4B-2FE58F51E377}" type="presParOf" srcId="{8AB8D9F6-0FE7-4BAF-9427-CCEBC39DFD06}" destId="{D29A683B-D1F0-479E-8591-3E8098686B00}" srcOrd="4" destOrd="0" presId="urn:microsoft.com/office/officeart/2008/layout/VerticalCurvedList"/>
    <dgm:cxn modelId="{81102D51-83EC-4D31-9ADC-8FB42CB4E1AA}" type="presParOf" srcId="{D29A683B-D1F0-479E-8591-3E8098686B00}" destId="{91680311-2848-4AAB-9734-A9BEEC46F232}" srcOrd="0" destOrd="0" presId="urn:microsoft.com/office/officeart/2008/layout/VerticalCurvedList"/>
    <dgm:cxn modelId="{9AFE806C-31C3-4752-928D-80AFE3595D12}" type="presParOf" srcId="{8AB8D9F6-0FE7-4BAF-9427-CCEBC39DFD06}" destId="{9276C816-A3DE-477D-AA9E-4D638360C1EC}" srcOrd="5" destOrd="0" presId="urn:microsoft.com/office/officeart/2008/layout/VerticalCurvedList"/>
    <dgm:cxn modelId="{436C045F-12EB-4E69-B8FC-37F5A700B080}" type="presParOf" srcId="{8AB8D9F6-0FE7-4BAF-9427-CCEBC39DFD06}" destId="{7F2E4379-FBB3-474A-B505-518C7770ED9D}" srcOrd="6" destOrd="0" presId="urn:microsoft.com/office/officeart/2008/layout/VerticalCurvedList"/>
    <dgm:cxn modelId="{1E7E8CBF-B7A0-479D-9116-3C2658CBCF6E}" type="presParOf" srcId="{7F2E4379-FBB3-474A-B505-518C7770ED9D}" destId="{3CB0DA91-8446-4F82-B157-198E255D90BB}" srcOrd="0" destOrd="0" presId="urn:microsoft.com/office/officeart/2008/layout/VerticalCurvedList"/>
    <dgm:cxn modelId="{882FA8BF-B4E8-4ACE-8276-AEFF57B73294}" type="presParOf" srcId="{8AB8D9F6-0FE7-4BAF-9427-CCEBC39DFD06}" destId="{B2DFA2ED-B9D8-4622-A998-57CFEF3874AF}" srcOrd="7" destOrd="0" presId="urn:microsoft.com/office/officeart/2008/layout/VerticalCurvedList"/>
    <dgm:cxn modelId="{93F152C5-E905-42E9-83CD-FB504F041F67}" type="presParOf" srcId="{8AB8D9F6-0FE7-4BAF-9427-CCEBC39DFD06}" destId="{5EC2713F-4906-45CF-9502-6E2094CABB4C}" srcOrd="8" destOrd="0" presId="urn:microsoft.com/office/officeart/2008/layout/VerticalCurvedList"/>
    <dgm:cxn modelId="{9FD02CD8-7D70-4ACC-AF5C-430A7C79DD94}" type="presParOf" srcId="{5EC2713F-4906-45CF-9502-6E2094CABB4C}" destId="{569833A2-1F9F-4716-8A9C-EAA5567FCF67}" srcOrd="0" destOrd="0" presId="urn:microsoft.com/office/officeart/2008/layout/VerticalCurvedList"/>
    <dgm:cxn modelId="{0577667F-E978-4D6C-BD20-1D8F4B7ADD60}" type="presParOf" srcId="{8AB8D9F6-0FE7-4BAF-9427-CCEBC39DFD06}" destId="{B2292790-217B-4FDD-8E7C-B13E074C6F9B}" srcOrd="9" destOrd="0" presId="urn:microsoft.com/office/officeart/2008/layout/VerticalCurvedList"/>
    <dgm:cxn modelId="{AEC5E40F-F6BC-4A09-97EE-A84B48E2585D}" type="presParOf" srcId="{8AB8D9F6-0FE7-4BAF-9427-CCEBC39DFD06}" destId="{85FB5E1D-E578-4E38-86B2-9B9FB41B8693}" srcOrd="10" destOrd="0" presId="urn:microsoft.com/office/officeart/2008/layout/VerticalCurvedList"/>
    <dgm:cxn modelId="{09A9E51F-04E5-4AC7-A517-73AF5A8415A8}" type="presParOf" srcId="{85FB5E1D-E578-4E38-86B2-9B9FB41B8693}" destId="{1BC048F0-1338-4E12-B20B-71A2377629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20C0B4-5EEA-418B-9793-3D9B9C21E665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459C45-9451-4499-82E6-804B25265DAB}">
      <dgm:prSet phldrT="[Текст]" custT="1"/>
      <dgm:spPr/>
      <dgm:t>
        <a:bodyPr/>
        <a:lstStyle/>
        <a:p>
          <a:r>
            <a:rPr lang="ru-RU" sz="3200" dirty="0" smtClean="0">
              <a:latin typeface="Cambria" pitchFamily="18" charset="0"/>
              <a:ea typeface="Cambria" pitchFamily="18" charset="0"/>
            </a:rPr>
            <a:t>Наличие пандусов, поручней, расширенных дверных проемов, лифтов;</a:t>
          </a:r>
          <a:endParaRPr lang="ru-RU" sz="3200" dirty="0">
            <a:latin typeface="Cambria" pitchFamily="18" charset="0"/>
            <a:ea typeface="Cambria" pitchFamily="18" charset="0"/>
          </a:endParaRPr>
        </a:p>
      </dgm:t>
    </dgm:pt>
    <dgm:pt modelId="{FF79AD5E-FF8C-42CB-B6D5-C9CEACD8A76D}" type="parTrans" cxnId="{CEACB768-9824-4136-BC1E-B92EFF244806}">
      <dgm:prSet/>
      <dgm:spPr/>
      <dgm:t>
        <a:bodyPr/>
        <a:lstStyle/>
        <a:p>
          <a:endParaRPr lang="ru-RU"/>
        </a:p>
      </dgm:t>
    </dgm:pt>
    <dgm:pt modelId="{BCD5C220-8EED-491C-A358-F7FAA282747C}" type="sibTrans" cxnId="{CEACB768-9824-4136-BC1E-B92EFF244806}">
      <dgm:prSet/>
      <dgm:spPr/>
      <dgm:t>
        <a:bodyPr/>
        <a:lstStyle/>
        <a:p>
          <a:endParaRPr lang="ru-RU"/>
        </a:p>
      </dgm:t>
    </dgm:pt>
    <dgm:pt modelId="{2E23A24D-BEF2-4929-A6B7-77054A16D77C}">
      <dgm:prSet phldrT="[Текст]" custT="1"/>
      <dgm:spPr/>
      <dgm:t>
        <a:bodyPr/>
        <a:lstStyle/>
        <a:p>
          <a:r>
            <a:rPr lang="ru-RU" sz="3200" dirty="0" smtClean="0">
              <a:latin typeface="Cambria" pitchFamily="18" charset="0"/>
              <a:ea typeface="Cambria" pitchFamily="18" charset="0"/>
            </a:rPr>
            <a:t>Увеличение расстояния между рабочими столами (партами) для передвижения инвалидных колясок в аудитории и др.</a:t>
          </a:r>
          <a:endParaRPr lang="ru-RU" sz="3200" dirty="0">
            <a:latin typeface="Cambria" pitchFamily="18" charset="0"/>
            <a:ea typeface="Cambria" pitchFamily="18" charset="0"/>
          </a:endParaRPr>
        </a:p>
      </dgm:t>
    </dgm:pt>
    <dgm:pt modelId="{1F40E9C0-3B8D-4828-A6A3-C98145560052}" type="parTrans" cxnId="{D5C24510-1276-45A5-95A3-5A8E98C1C653}">
      <dgm:prSet/>
      <dgm:spPr/>
      <dgm:t>
        <a:bodyPr/>
        <a:lstStyle/>
        <a:p>
          <a:endParaRPr lang="ru-RU"/>
        </a:p>
      </dgm:t>
    </dgm:pt>
    <dgm:pt modelId="{D3C77BFD-0818-4852-981C-1CB5BC43D39B}" type="sibTrans" cxnId="{D5C24510-1276-45A5-95A3-5A8E98C1C653}">
      <dgm:prSet/>
      <dgm:spPr/>
      <dgm:t>
        <a:bodyPr/>
        <a:lstStyle/>
        <a:p>
          <a:endParaRPr lang="ru-RU"/>
        </a:p>
      </dgm:t>
    </dgm:pt>
    <dgm:pt modelId="{DAB82C1D-24BF-49B2-8448-C29EEC34FEA9}">
      <dgm:prSet phldrT="[Текст]" custT="1"/>
      <dgm:spPr/>
      <dgm:t>
        <a:bodyPr/>
        <a:lstStyle/>
        <a:p>
          <a:r>
            <a:rPr lang="ru-RU" sz="3200" dirty="0" smtClean="0">
              <a:latin typeface="Cambria" pitchFamily="18" charset="0"/>
              <a:ea typeface="Cambria" pitchFamily="18" charset="0"/>
            </a:rPr>
            <a:t>Возможность входа в ППЭ без использования стационарных и (или) переносных металлоискателей (при наличии соответствующих медицинских заключений); </a:t>
          </a:r>
          <a:endParaRPr lang="ru-RU" sz="3200" dirty="0">
            <a:latin typeface="Cambria" pitchFamily="18" charset="0"/>
            <a:ea typeface="Cambria" pitchFamily="18" charset="0"/>
          </a:endParaRPr>
        </a:p>
      </dgm:t>
    </dgm:pt>
    <dgm:pt modelId="{EC2EC397-5C60-4F52-8156-9D1BC9C1D280}" type="parTrans" cxnId="{2F0AAEDA-4CB5-4F16-B747-600AA6DCE08B}">
      <dgm:prSet/>
      <dgm:spPr/>
      <dgm:t>
        <a:bodyPr/>
        <a:lstStyle/>
        <a:p>
          <a:endParaRPr lang="ru-RU"/>
        </a:p>
      </dgm:t>
    </dgm:pt>
    <dgm:pt modelId="{D7AFC98E-D65D-434C-B569-EE6B78CF2169}" type="sibTrans" cxnId="{2F0AAEDA-4CB5-4F16-B747-600AA6DCE08B}">
      <dgm:prSet/>
      <dgm:spPr/>
      <dgm:t>
        <a:bodyPr/>
        <a:lstStyle/>
        <a:p>
          <a:endParaRPr lang="ru-RU"/>
        </a:p>
      </dgm:t>
    </dgm:pt>
    <dgm:pt modelId="{A4E584C5-6CCD-40F0-A5F8-13F7923F0FF2}">
      <dgm:prSet phldrT="[Текст]" custT="1"/>
      <dgm:spPr/>
      <dgm:t>
        <a:bodyPr/>
        <a:lstStyle/>
        <a:p>
          <a:r>
            <a:rPr lang="ru-RU" sz="3200" dirty="0" smtClean="0">
              <a:latin typeface="Cambria" pitchFamily="18" charset="0"/>
              <a:ea typeface="Cambria" pitchFamily="18" charset="0"/>
            </a:rPr>
            <a:t>Расположение аудитории на первом этаже (при отсутствии лифтов); </a:t>
          </a:r>
          <a:endParaRPr lang="ru-RU" sz="3200" dirty="0">
            <a:latin typeface="Cambria" pitchFamily="18" charset="0"/>
            <a:ea typeface="Cambria" pitchFamily="18" charset="0"/>
          </a:endParaRPr>
        </a:p>
      </dgm:t>
    </dgm:pt>
    <dgm:pt modelId="{87170D6E-681F-4696-8BF9-AB5346319A1B}" type="parTrans" cxnId="{9CA024B5-9750-42AB-A93D-286E390D36A0}">
      <dgm:prSet/>
      <dgm:spPr/>
      <dgm:t>
        <a:bodyPr/>
        <a:lstStyle/>
        <a:p>
          <a:endParaRPr lang="ru-RU"/>
        </a:p>
      </dgm:t>
    </dgm:pt>
    <dgm:pt modelId="{D40DBD3B-82EB-4264-878F-206FDED373F2}" type="sibTrans" cxnId="{9CA024B5-9750-42AB-A93D-286E390D36A0}">
      <dgm:prSet/>
      <dgm:spPr/>
      <dgm:t>
        <a:bodyPr/>
        <a:lstStyle/>
        <a:p>
          <a:endParaRPr lang="ru-RU"/>
        </a:p>
      </dgm:t>
    </dgm:pt>
    <dgm:pt modelId="{641430A2-FB5E-4B14-B4D9-D79C243EA183}">
      <dgm:prSet phldrT="[Текст]" custT="1"/>
      <dgm:spPr/>
      <dgm:t>
        <a:bodyPr/>
        <a:lstStyle/>
        <a:p>
          <a:r>
            <a:rPr lang="ru-RU" sz="3200" dirty="0" smtClean="0">
              <a:latin typeface="Cambria" pitchFamily="18" charset="0"/>
              <a:ea typeface="Cambria" pitchFamily="18" charset="0"/>
            </a:rPr>
            <a:t>Наличие специальных кресел и других приспособлений;</a:t>
          </a:r>
          <a:endParaRPr lang="ru-RU" sz="3200" dirty="0">
            <a:latin typeface="Cambria" pitchFamily="18" charset="0"/>
            <a:ea typeface="Cambria" pitchFamily="18" charset="0"/>
          </a:endParaRPr>
        </a:p>
      </dgm:t>
    </dgm:pt>
    <dgm:pt modelId="{B759D3E6-8856-42D8-AEFD-C63565EAA99F}" type="parTrans" cxnId="{509706EC-41AA-49C7-9BD9-A8D1CD25FF42}">
      <dgm:prSet/>
      <dgm:spPr/>
      <dgm:t>
        <a:bodyPr/>
        <a:lstStyle/>
        <a:p>
          <a:endParaRPr lang="ru-RU"/>
        </a:p>
      </dgm:t>
    </dgm:pt>
    <dgm:pt modelId="{D6470972-7E78-4BEC-89BF-E990DE893B9C}" type="sibTrans" cxnId="{509706EC-41AA-49C7-9BD9-A8D1CD25FF42}">
      <dgm:prSet/>
      <dgm:spPr/>
      <dgm:t>
        <a:bodyPr/>
        <a:lstStyle/>
        <a:p>
          <a:endParaRPr lang="ru-RU"/>
        </a:p>
      </dgm:t>
    </dgm:pt>
    <dgm:pt modelId="{36A3F89A-68C9-403D-993E-67546188D521}" type="pres">
      <dgm:prSet presAssocID="{6A20C0B4-5EEA-418B-9793-3D9B9C21E6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003639-B8E8-41E2-95E4-C11A85D7A6D8}" type="pres">
      <dgm:prSet presAssocID="{D0459C45-9451-4499-82E6-804B25265DAB}" presName="parentLin" presStyleCnt="0"/>
      <dgm:spPr/>
      <dgm:t>
        <a:bodyPr/>
        <a:lstStyle/>
        <a:p>
          <a:endParaRPr lang="ru-RU"/>
        </a:p>
      </dgm:t>
    </dgm:pt>
    <dgm:pt modelId="{36A7F75A-8D72-4369-8853-04DD511AE781}" type="pres">
      <dgm:prSet presAssocID="{D0459C45-9451-4499-82E6-804B25265DA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3681E89-3189-445B-B4ED-7D56F61270D4}" type="pres">
      <dgm:prSet presAssocID="{D0459C45-9451-4499-82E6-804B25265DAB}" presName="parentText" presStyleLbl="node1" presStyleIdx="0" presStyleCnt="5" custScaleX="120000" custLinFactNeighborY="-3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354B2-8801-474F-A70E-8AD0AEF94344}" type="pres">
      <dgm:prSet presAssocID="{D0459C45-9451-4499-82E6-804B25265DAB}" presName="negativeSpace" presStyleCnt="0"/>
      <dgm:spPr/>
      <dgm:t>
        <a:bodyPr/>
        <a:lstStyle/>
        <a:p>
          <a:endParaRPr lang="ru-RU"/>
        </a:p>
      </dgm:t>
    </dgm:pt>
    <dgm:pt modelId="{8A4EC1FE-0107-4D48-BFD7-5D4E29C12D8A}" type="pres">
      <dgm:prSet presAssocID="{D0459C45-9451-4499-82E6-804B25265DAB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9DD4F-6BD5-4D1F-8C14-AF168DAA63D4}" type="pres">
      <dgm:prSet presAssocID="{BCD5C220-8EED-491C-A358-F7FAA282747C}" presName="spaceBetweenRectangles" presStyleCnt="0"/>
      <dgm:spPr/>
      <dgm:t>
        <a:bodyPr/>
        <a:lstStyle/>
        <a:p>
          <a:endParaRPr lang="ru-RU"/>
        </a:p>
      </dgm:t>
    </dgm:pt>
    <dgm:pt modelId="{83E6B54A-FF7C-4802-B715-AEBB2BE75B01}" type="pres">
      <dgm:prSet presAssocID="{A4E584C5-6CCD-40F0-A5F8-13F7923F0FF2}" presName="parentLin" presStyleCnt="0"/>
      <dgm:spPr/>
      <dgm:t>
        <a:bodyPr/>
        <a:lstStyle/>
        <a:p>
          <a:endParaRPr lang="ru-RU"/>
        </a:p>
      </dgm:t>
    </dgm:pt>
    <dgm:pt modelId="{D5613CDA-F34D-4310-ABB9-734DE46C217B}" type="pres">
      <dgm:prSet presAssocID="{A4E584C5-6CCD-40F0-A5F8-13F7923F0FF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ED763-499A-432B-A35B-95FE333AE51D}" type="pres">
      <dgm:prSet presAssocID="{A4E584C5-6CCD-40F0-A5F8-13F7923F0FF2}" presName="parentText" presStyleLbl="node1" presStyleIdx="1" presStyleCnt="5" custScaleX="1191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C2ED4-8691-434B-AE8F-502F28DB9D52}" type="pres">
      <dgm:prSet presAssocID="{A4E584C5-6CCD-40F0-A5F8-13F7923F0FF2}" presName="negativeSpace" presStyleCnt="0"/>
      <dgm:spPr/>
      <dgm:t>
        <a:bodyPr/>
        <a:lstStyle/>
        <a:p>
          <a:endParaRPr lang="ru-RU"/>
        </a:p>
      </dgm:t>
    </dgm:pt>
    <dgm:pt modelId="{22FCE207-5896-419F-A043-9BF06BDA4C51}" type="pres">
      <dgm:prSet presAssocID="{A4E584C5-6CCD-40F0-A5F8-13F7923F0FF2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96FCF-75DB-489C-BC05-B932F4BEDF29}" type="pres">
      <dgm:prSet presAssocID="{D40DBD3B-82EB-4264-878F-206FDED373F2}" presName="spaceBetweenRectangles" presStyleCnt="0"/>
      <dgm:spPr/>
      <dgm:t>
        <a:bodyPr/>
        <a:lstStyle/>
        <a:p>
          <a:endParaRPr lang="ru-RU"/>
        </a:p>
      </dgm:t>
    </dgm:pt>
    <dgm:pt modelId="{713C321B-6C06-4710-8E5F-45751C2EBC35}" type="pres">
      <dgm:prSet presAssocID="{DAB82C1D-24BF-49B2-8448-C29EEC34FEA9}" presName="parentLin" presStyleCnt="0"/>
      <dgm:spPr/>
      <dgm:t>
        <a:bodyPr/>
        <a:lstStyle/>
        <a:p>
          <a:endParaRPr lang="ru-RU"/>
        </a:p>
      </dgm:t>
    </dgm:pt>
    <dgm:pt modelId="{4F29D4DA-1D3E-41DB-85AE-A881B3537CE4}" type="pres">
      <dgm:prSet presAssocID="{DAB82C1D-24BF-49B2-8448-C29EEC34FEA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CA839DD1-4C3B-4C9C-8E65-0C0248103C44}" type="pres">
      <dgm:prSet presAssocID="{DAB82C1D-24BF-49B2-8448-C29EEC34FEA9}" presName="parentText" presStyleLbl="node1" presStyleIdx="2" presStyleCnt="5" custScaleX="1187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0BE0D-5418-4A78-A47A-C00D23A84E81}" type="pres">
      <dgm:prSet presAssocID="{DAB82C1D-24BF-49B2-8448-C29EEC34FEA9}" presName="negativeSpace" presStyleCnt="0"/>
      <dgm:spPr/>
      <dgm:t>
        <a:bodyPr/>
        <a:lstStyle/>
        <a:p>
          <a:endParaRPr lang="ru-RU"/>
        </a:p>
      </dgm:t>
    </dgm:pt>
    <dgm:pt modelId="{BD3D7AD0-CE4D-4572-AC14-C5883D5E81CA}" type="pres">
      <dgm:prSet presAssocID="{DAB82C1D-24BF-49B2-8448-C29EEC34FEA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BBAA1-530B-4EBB-8FB0-B854A4EE9C16}" type="pres">
      <dgm:prSet presAssocID="{D7AFC98E-D65D-434C-B569-EE6B78CF2169}" presName="spaceBetweenRectangles" presStyleCnt="0"/>
      <dgm:spPr/>
      <dgm:t>
        <a:bodyPr/>
        <a:lstStyle/>
        <a:p>
          <a:endParaRPr lang="ru-RU"/>
        </a:p>
      </dgm:t>
    </dgm:pt>
    <dgm:pt modelId="{5E2A88F8-68C5-443A-AC48-BD50BCA025D0}" type="pres">
      <dgm:prSet presAssocID="{641430A2-FB5E-4B14-B4D9-D79C243EA183}" presName="parentLin" presStyleCnt="0"/>
      <dgm:spPr/>
      <dgm:t>
        <a:bodyPr/>
        <a:lstStyle/>
        <a:p>
          <a:endParaRPr lang="ru-RU"/>
        </a:p>
      </dgm:t>
    </dgm:pt>
    <dgm:pt modelId="{31394DEB-1168-42BA-B69A-84B0F8B57421}" type="pres">
      <dgm:prSet presAssocID="{641430A2-FB5E-4B14-B4D9-D79C243EA18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FB56BAE-F7B3-4F0D-9180-0A9D18D3AB37}" type="pres">
      <dgm:prSet presAssocID="{641430A2-FB5E-4B14-B4D9-D79C243EA183}" presName="parentText" presStyleLbl="node1" presStyleIdx="3" presStyleCnt="5" custScaleX="118367" custLinFactNeighborX="-2857" custLinFactNeighborY="174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C8737-C443-4B18-8A63-91007500B2BC}" type="pres">
      <dgm:prSet presAssocID="{641430A2-FB5E-4B14-B4D9-D79C243EA183}" presName="negativeSpace" presStyleCnt="0"/>
      <dgm:spPr/>
      <dgm:t>
        <a:bodyPr/>
        <a:lstStyle/>
        <a:p>
          <a:endParaRPr lang="ru-RU"/>
        </a:p>
      </dgm:t>
    </dgm:pt>
    <dgm:pt modelId="{44BE18D0-5BA8-457B-8574-1E794E6F06C6}" type="pres">
      <dgm:prSet presAssocID="{641430A2-FB5E-4B14-B4D9-D79C243EA18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7431B-2841-4040-972E-499E2D33D459}" type="pres">
      <dgm:prSet presAssocID="{D6470972-7E78-4BEC-89BF-E990DE893B9C}" presName="spaceBetweenRectangles" presStyleCnt="0"/>
      <dgm:spPr/>
      <dgm:t>
        <a:bodyPr/>
        <a:lstStyle/>
        <a:p>
          <a:endParaRPr lang="ru-RU"/>
        </a:p>
      </dgm:t>
    </dgm:pt>
    <dgm:pt modelId="{1DC4C756-459F-4EF1-90C9-7933BB4A7C6E}" type="pres">
      <dgm:prSet presAssocID="{2E23A24D-BEF2-4929-A6B7-77054A16D77C}" presName="parentLin" presStyleCnt="0"/>
      <dgm:spPr/>
      <dgm:t>
        <a:bodyPr/>
        <a:lstStyle/>
        <a:p>
          <a:endParaRPr lang="ru-RU"/>
        </a:p>
      </dgm:t>
    </dgm:pt>
    <dgm:pt modelId="{BF60925B-3467-4EB8-85DB-C83E8257968F}" type="pres">
      <dgm:prSet presAssocID="{2E23A24D-BEF2-4929-A6B7-77054A16D77C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A3D81575-5C0C-4E53-A5EB-9A5B85AEC046}" type="pres">
      <dgm:prSet presAssocID="{2E23A24D-BEF2-4929-A6B7-77054A16D77C}" presName="parentText" presStyleLbl="node1" presStyleIdx="4" presStyleCnt="5" custScaleX="1191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C51E1-A20E-497E-AA0C-FECC63456276}" type="pres">
      <dgm:prSet presAssocID="{2E23A24D-BEF2-4929-A6B7-77054A16D77C}" presName="negativeSpace" presStyleCnt="0"/>
      <dgm:spPr/>
      <dgm:t>
        <a:bodyPr/>
        <a:lstStyle/>
        <a:p>
          <a:endParaRPr lang="ru-RU"/>
        </a:p>
      </dgm:t>
    </dgm:pt>
    <dgm:pt modelId="{3D19EE8B-8E0C-42E4-A356-198457AAA70E}" type="pres">
      <dgm:prSet presAssocID="{2E23A24D-BEF2-4929-A6B7-77054A16D77C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ACB768-9824-4136-BC1E-B92EFF244806}" srcId="{6A20C0B4-5EEA-418B-9793-3D9B9C21E665}" destId="{D0459C45-9451-4499-82E6-804B25265DAB}" srcOrd="0" destOrd="0" parTransId="{FF79AD5E-FF8C-42CB-B6D5-C9CEACD8A76D}" sibTransId="{BCD5C220-8EED-491C-A358-F7FAA282747C}"/>
    <dgm:cxn modelId="{3F0E6265-53E3-403B-8ED7-8099EFC3097A}" type="presOf" srcId="{A4E584C5-6CCD-40F0-A5F8-13F7923F0FF2}" destId="{D5613CDA-F34D-4310-ABB9-734DE46C217B}" srcOrd="0" destOrd="0" presId="urn:microsoft.com/office/officeart/2005/8/layout/list1"/>
    <dgm:cxn modelId="{509706EC-41AA-49C7-9BD9-A8D1CD25FF42}" srcId="{6A20C0B4-5EEA-418B-9793-3D9B9C21E665}" destId="{641430A2-FB5E-4B14-B4D9-D79C243EA183}" srcOrd="3" destOrd="0" parTransId="{B759D3E6-8856-42D8-AEFD-C63565EAA99F}" sibTransId="{D6470972-7E78-4BEC-89BF-E990DE893B9C}"/>
    <dgm:cxn modelId="{D5C24510-1276-45A5-95A3-5A8E98C1C653}" srcId="{6A20C0B4-5EEA-418B-9793-3D9B9C21E665}" destId="{2E23A24D-BEF2-4929-A6B7-77054A16D77C}" srcOrd="4" destOrd="0" parTransId="{1F40E9C0-3B8D-4828-A6A3-C98145560052}" sibTransId="{D3C77BFD-0818-4852-981C-1CB5BC43D39B}"/>
    <dgm:cxn modelId="{2E1B8F94-E89F-4E09-B4E9-3920560AB59E}" type="presOf" srcId="{641430A2-FB5E-4B14-B4D9-D79C243EA183}" destId="{31394DEB-1168-42BA-B69A-84B0F8B57421}" srcOrd="0" destOrd="0" presId="urn:microsoft.com/office/officeart/2005/8/layout/list1"/>
    <dgm:cxn modelId="{2F0AAEDA-4CB5-4F16-B747-600AA6DCE08B}" srcId="{6A20C0B4-5EEA-418B-9793-3D9B9C21E665}" destId="{DAB82C1D-24BF-49B2-8448-C29EEC34FEA9}" srcOrd="2" destOrd="0" parTransId="{EC2EC397-5C60-4F52-8156-9D1BC9C1D280}" sibTransId="{D7AFC98E-D65D-434C-B569-EE6B78CF2169}"/>
    <dgm:cxn modelId="{2CC3D48B-C847-47F6-AFAA-BA6C5ABEA5E7}" type="presOf" srcId="{DAB82C1D-24BF-49B2-8448-C29EEC34FEA9}" destId="{4F29D4DA-1D3E-41DB-85AE-A881B3537CE4}" srcOrd="0" destOrd="0" presId="urn:microsoft.com/office/officeart/2005/8/layout/list1"/>
    <dgm:cxn modelId="{2F56B0A7-7DD8-49E0-BED7-78FA74B0A5B4}" type="presOf" srcId="{6A20C0B4-5EEA-418B-9793-3D9B9C21E665}" destId="{36A3F89A-68C9-403D-993E-67546188D521}" srcOrd="0" destOrd="0" presId="urn:microsoft.com/office/officeart/2005/8/layout/list1"/>
    <dgm:cxn modelId="{12234068-E927-468E-ACA0-34383908422C}" type="presOf" srcId="{A4E584C5-6CCD-40F0-A5F8-13F7923F0FF2}" destId="{89EED763-499A-432B-A35B-95FE333AE51D}" srcOrd="1" destOrd="0" presId="urn:microsoft.com/office/officeart/2005/8/layout/list1"/>
    <dgm:cxn modelId="{9CA024B5-9750-42AB-A93D-286E390D36A0}" srcId="{6A20C0B4-5EEA-418B-9793-3D9B9C21E665}" destId="{A4E584C5-6CCD-40F0-A5F8-13F7923F0FF2}" srcOrd="1" destOrd="0" parTransId="{87170D6E-681F-4696-8BF9-AB5346319A1B}" sibTransId="{D40DBD3B-82EB-4264-878F-206FDED373F2}"/>
    <dgm:cxn modelId="{43EAF6EB-6CCF-4885-98B4-B257AC960C1D}" type="presOf" srcId="{2E23A24D-BEF2-4929-A6B7-77054A16D77C}" destId="{A3D81575-5C0C-4E53-A5EB-9A5B85AEC046}" srcOrd="1" destOrd="0" presId="urn:microsoft.com/office/officeart/2005/8/layout/list1"/>
    <dgm:cxn modelId="{B02C58B6-E9E1-4B8A-9C1D-77F45B441AFB}" type="presOf" srcId="{D0459C45-9451-4499-82E6-804B25265DAB}" destId="{13681E89-3189-445B-B4ED-7D56F61270D4}" srcOrd="1" destOrd="0" presId="urn:microsoft.com/office/officeart/2005/8/layout/list1"/>
    <dgm:cxn modelId="{242E666E-D3FB-4001-A134-6A728CAC6AF7}" type="presOf" srcId="{2E23A24D-BEF2-4929-A6B7-77054A16D77C}" destId="{BF60925B-3467-4EB8-85DB-C83E8257968F}" srcOrd="0" destOrd="0" presId="urn:microsoft.com/office/officeart/2005/8/layout/list1"/>
    <dgm:cxn modelId="{EB7AC219-B46A-4C76-A093-493746F44835}" type="presOf" srcId="{641430A2-FB5E-4B14-B4D9-D79C243EA183}" destId="{6FB56BAE-F7B3-4F0D-9180-0A9D18D3AB37}" srcOrd="1" destOrd="0" presId="urn:microsoft.com/office/officeart/2005/8/layout/list1"/>
    <dgm:cxn modelId="{1A6D7530-BCB9-45B8-B78B-1537A3F990D6}" type="presOf" srcId="{DAB82C1D-24BF-49B2-8448-C29EEC34FEA9}" destId="{CA839DD1-4C3B-4C9C-8E65-0C0248103C44}" srcOrd="1" destOrd="0" presId="urn:microsoft.com/office/officeart/2005/8/layout/list1"/>
    <dgm:cxn modelId="{1E5BDB71-0FD7-4869-8EA0-C86620968305}" type="presOf" srcId="{D0459C45-9451-4499-82E6-804B25265DAB}" destId="{36A7F75A-8D72-4369-8853-04DD511AE781}" srcOrd="0" destOrd="0" presId="urn:microsoft.com/office/officeart/2005/8/layout/list1"/>
    <dgm:cxn modelId="{93AEC29B-62E8-4FAA-8A18-14967A1316CB}" type="presParOf" srcId="{36A3F89A-68C9-403D-993E-67546188D521}" destId="{62003639-B8E8-41E2-95E4-C11A85D7A6D8}" srcOrd="0" destOrd="0" presId="urn:microsoft.com/office/officeart/2005/8/layout/list1"/>
    <dgm:cxn modelId="{C5FF3131-C0D3-4C84-B13D-92C114873FD5}" type="presParOf" srcId="{62003639-B8E8-41E2-95E4-C11A85D7A6D8}" destId="{36A7F75A-8D72-4369-8853-04DD511AE781}" srcOrd="0" destOrd="0" presId="urn:microsoft.com/office/officeart/2005/8/layout/list1"/>
    <dgm:cxn modelId="{567F0946-72F4-43AB-902E-3DB472FF57D2}" type="presParOf" srcId="{62003639-B8E8-41E2-95E4-C11A85D7A6D8}" destId="{13681E89-3189-445B-B4ED-7D56F61270D4}" srcOrd="1" destOrd="0" presId="urn:microsoft.com/office/officeart/2005/8/layout/list1"/>
    <dgm:cxn modelId="{75AFD007-6319-4062-9ACF-24E30255D1AC}" type="presParOf" srcId="{36A3F89A-68C9-403D-993E-67546188D521}" destId="{44C354B2-8801-474F-A70E-8AD0AEF94344}" srcOrd="1" destOrd="0" presId="urn:microsoft.com/office/officeart/2005/8/layout/list1"/>
    <dgm:cxn modelId="{98FE8360-6C1E-44EB-A232-12D8CBEF473B}" type="presParOf" srcId="{36A3F89A-68C9-403D-993E-67546188D521}" destId="{8A4EC1FE-0107-4D48-BFD7-5D4E29C12D8A}" srcOrd="2" destOrd="0" presId="urn:microsoft.com/office/officeart/2005/8/layout/list1"/>
    <dgm:cxn modelId="{9C1BF1E8-1448-479A-A12B-57B933080EA3}" type="presParOf" srcId="{36A3F89A-68C9-403D-993E-67546188D521}" destId="{81F9DD4F-6BD5-4D1F-8C14-AF168DAA63D4}" srcOrd="3" destOrd="0" presId="urn:microsoft.com/office/officeart/2005/8/layout/list1"/>
    <dgm:cxn modelId="{17C9AD32-A9D4-4267-88B2-546D2B7A2032}" type="presParOf" srcId="{36A3F89A-68C9-403D-993E-67546188D521}" destId="{83E6B54A-FF7C-4802-B715-AEBB2BE75B01}" srcOrd="4" destOrd="0" presId="urn:microsoft.com/office/officeart/2005/8/layout/list1"/>
    <dgm:cxn modelId="{734FED12-CACA-48A5-955D-3C9C73797D70}" type="presParOf" srcId="{83E6B54A-FF7C-4802-B715-AEBB2BE75B01}" destId="{D5613CDA-F34D-4310-ABB9-734DE46C217B}" srcOrd="0" destOrd="0" presId="urn:microsoft.com/office/officeart/2005/8/layout/list1"/>
    <dgm:cxn modelId="{3869A759-CCC9-4963-B9F5-A9C7CF177A44}" type="presParOf" srcId="{83E6B54A-FF7C-4802-B715-AEBB2BE75B01}" destId="{89EED763-499A-432B-A35B-95FE333AE51D}" srcOrd="1" destOrd="0" presId="urn:microsoft.com/office/officeart/2005/8/layout/list1"/>
    <dgm:cxn modelId="{B87742AE-DB14-4432-8BAA-25648C8FCB27}" type="presParOf" srcId="{36A3F89A-68C9-403D-993E-67546188D521}" destId="{155C2ED4-8691-434B-AE8F-502F28DB9D52}" srcOrd="5" destOrd="0" presId="urn:microsoft.com/office/officeart/2005/8/layout/list1"/>
    <dgm:cxn modelId="{4BBD8145-7D7D-48A8-A788-64C3781A06A9}" type="presParOf" srcId="{36A3F89A-68C9-403D-993E-67546188D521}" destId="{22FCE207-5896-419F-A043-9BF06BDA4C51}" srcOrd="6" destOrd="0" presId="urn:microsoft.com/office/officeart/2005/8/layout/list1"/>
    <dgm:cxn modelId="{10AE2480-AF81-443A-9640-92A7486F97C0}" type="presParOf" srcId="{36A3F89A-68C9-403D-993E-67546188D521}" destId="{2C696FCF-75DB-489C-BC05-B932F4BEDF29}" srcOrd="7" destOrd="0" presId="urn:microsoft.com/office/officeart/2005/8/layout/list1"/>
    <dgm:cxn modelId="{2DEA4921-14A7-4927-A33F-3D57B5364896}" type="presParOf" srcId="{36A3F89A-68C9-403D-993E-67546188D521}" destId="{713C321B-6C06-4710-8E5F-45751C2EBC35}" srcOrd="8" destOrd="0" presId="urn:microsoft.com/office/officeart/2005/8/layout/list1"/>
    <dgm:cxn modelId="{0370BFFB-A172-4F1C-8BDF-159676C83FDA}" type="presParOf" srcId="{713C321B-6C06-4710-8E5F-45751C2EBC35}" destId="{4F29D4DA-1D3E-41DB-85AE-A881B3537CE4}" srcOrd="0" destOrd="0" presId="urn:microsoft.com/office/officeart/2005/8/layout/list1"/>
    <dgm:cxn modelId="{DE30D9BE-FFA4-4DDA-AB4C-4F4963C2AC08}" type="presParOf" srcId="{713C321B-6C06-4710-8E5F-45751C2EBC35}" destId="{CA839DD1-4C3B-4C9C-8E65-0C0248103C44}" srcOrd="1" destOrd="0" presId="urn:microsoft.com/office/officeart/2005/8/layout/list1"/>
    <dgm:cxn modelId="{F1AE903A-76F4-4004-912D-FD86CA95FD1F}" type="presParOf" srcId="{36A3F89A-68C9-403D-993E-67546188D521}" destId="{6E30BE0D-5418-4A78-A47A-C00D23A84E81}" srcOrd="9" destOrd="0" presId="urn:microsoft.com/office/officeart/2005/8/layout/list1"/>
    <dgm:cxn modelId="{068DD882-AB30-4EEC-A6C0-08EF05DA3E56}" type="presParOf" srcId="{36A3F89A-68C9-403D-993E-67546188D521}" destId="{BD3D7AD0-CE4D-4572-AC14-C5883D5E81CA}" srcOrd="10" destOrd="0" presId="urn:microsoft.com/office/officeart/2005/8/layout/list1"/>
    <dgm:cxn modelId="{1D196B4F-57C7-4C2B-B464-98A45D14FB87}" type="presParOf" srcId="{36A3F89A-68C9-403D-993E-67546188D521}" destId="{43BBBAA1-530B-4EBB-8FB0-B854A4EE9C16}" srcOrd="11" destOrd="0" presId="urn:microsoft.com/office/officeart/2005/8/layout/list1"/>
    <dgm:cxn modelId="{8B5577BA-9968-4055-AD07-7E41FC83F9CC}" type="presParOf" srcId="{36A3F89A-68C9-403D-993E-67546188D521}" destId="{5E2A88F8-68C5-443A-AC48-BD50BCA025D0}" srcOrd="12" destOrd="0" presId="urn:microsoft.com/office/officeart/2005/8/layout/list1"/>
    <dgm:cxn modelId="{E30F26E8-55B8-4CAB-AF40-96C9C07EBD67}" type="presParOf" srcId="{5E2A88F8-68C5-443A-AC48-BD50BCA025D0}" destId="{31394DEB-1168-42BA-B69A-84B0F8B57421}" srcOrd="0" destOrd="0" presId="urn:microsoft.com/office/officeart/2005/8/layout/list1"/>
    <dgm:cxn modelId="{DC31C7F9-5392-45B5-8ECD-8BD7FD597632}" type="presParOf" srcId="{5E2A88F8-68C5-443A-AC48-BD50BCA025D0}" destId="{6FB56BAE-F7B3-4F0D-9180-0A9D18D3AB37}" srcOrd="1" destOrd="0" presId="urn:microsoft.com/office/officeart/2005/8/layout/list1"/>
    <dgm:cxn modelId="{72E8A5E8-60DB-4CA7-BAF8-DC7EFFF1AC57}" type="presParOf" srcId="{36A3F89A-68C9-403D-993E-67546188D521}" destId="{DCCC8737-C443-4B18-8A63-91007500B2BC}" srcOrd="13" destOrd="0" presId="urn:microsoft.com/office/officeart/2005/8/layout/list1"/>
    <dgm:cxn modelId="{8529CE41-BB5C-43DF-BB35-588438AB71A7}" type="presParOf" srcId="{36A3F89A-68C9-403D-993E-67546188D521}" destId="{44BE18D0-5BA8-457B-8574-1E794E6F06C6}" srcOrd="14" destOrd="0" presId="urn:microsoft.com/office/officeart/2005/8/layout/list1"/>
    <dgm:cxn modelId="{F192BFC4-C4E7-407E-8AA1-0CF6ADB732A4}" type="presParOf" srcId="{36A3F89A-68C9-403D-993E-67546188D521}" destId="{6997431B-2841-4040-972E-499E2D33D459}" srcOrd="15" destOrd="0" presId="urn:microsoft.com/office/officeart/2005/8/layout/list1"/>
    <dgm:cxn modelId="{C00FD611-776C-4803-A581-1D88FAA28FA5}" type="presParOf" srcId="{36A3F89A-68C9-403D-993E-67546188D521}" destId="{1DC4C756-459F-4EF1-90C9-7933BB4A7C6E}" srcOrd="16" destOrd="0" presId="urn:microsoft.com/office/officeart/2005/8/layout/list1"/>
    <dgm:cxn modelId="{D723584B-F8FD-4D2C-8D41-7A3DB131A372}" type="presParOf" srcId="{1DC4C756-459F-4EF1-90C9-7933BB4A7C6E}" destId="{BF60925B-3467-4EB8-85DB-C83E8257968F}" srcOrd="0" destOrd="0" presId="urn:microsoft.com/office/officeart/2005/8/layout/list1"/>
    <dgm:cxn modelId="{3A161930-3756-4FA0-B331-F1B5D82FFD5A}" type="presParOf" srcId="{1DC4C756-459F-4EF1-90C9-7933BB4A7C6E}" destId="{A3D81575-5C0C-4E53-A5EB-9A5B85AEC046}" srcOrd="1" destOrd="0" presId="urn:microsoft.com/office/officeart/2005/8/layout/list1"/>
    <dgm:cxn modelId="{D3D90BD1-67D5-4102-9B08-00C8B59C16E9}" type="presParOf" srcId="{36A3F89A-68C9-403D-993E-67546188D521}" destId="{6A2C51E1-A20E-497E-AA0C-FECC63456276}" srcOrd="17" destOrd="0" presId="urn:microsoft.com/office/officeart/2005/8/layout/list1"/>
    <dgm:cxn modelId="{2E7CB015-BD20-470C-B4D2-1B3F9ECA20D5}" type="presParOf" srcId="{36A3F89A-68C9-403D-993E-67546188D521}" destId="{3D19EE8B-8E0C-42E4-A356-198457AAA70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8715AF-C98F-444D-9707-1EC1B7BBCB8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4113BE-B656-4D6E-B4CD-0F5AB76BFFB7}">
      <dgm:prSet phldrT="[Текст]" custT="1"/>
      <dgm:spPr/>
      <dgm:t>
        <a:bodyPr/>
        <a:lstStyle/>
        <a:p>
          <a:r>
            <a:rPr lang="ru-RU" sz="4000" dirty="0" smtClean="0">
              <a:latin typeface="Cambria" pitchFamily="18" charset="0"/>
              <a:ea typeface="Cambria" pitchFamily="18" charset="0"/>
            </a:rPr>
            <a:t>на</a:t>
          </a:r>
          <a:r>
            <a:rPr lang="ru-RU" sz="4800" dirty="0" smtClean="0">
              <a:latin typeface="Cambria" pitchFamily="18" charset="0"/>
              <a:ea typeface="Cambria" pitchFamily="18" charset="0"/>
            </a:rPr>
            <a:t> 1,5 часа</a:t>
          </a:r>
        </a:p>
        <a:p>
          <a:r>
            <a:rPr lang="ru-RU" sz="4800" dirty="0" smtClean="0">
              <a:latin typeface="Cambria" pitchFamily="18" charset="0"/>
              <a:ea typeface="Cambria" pitchFamily="18" charset="0"/>
            </a:rPr>
            <a:t> (90 минут)</a:t>
          </a:r>
          <a:endParaRPr lang="ru-RU" sz="4800" dirty="0">
            <a:latin typeface="Cambria" pitchFamily="18" charset="0"/>
            <a:ea typeface="Cambria" pitchFamily="18" charset="0"/>
          </a:endParaRPr>
        </a:p>
      </dgm:t>
    </dgm:pt>
    <dgm:pt modelId="{210E57DE-CE7D-457A-8861-590C0C8EEEFE}" type="parTrans" cxnId="{FB3A7BC5-B68D-4BB4-9683-6EBC95C9ED68}">
      <dgm:prSet/>
      <dgm:spPr/>
      <dgm:t>
        <a:bodyPr/>
        <a:lstStyle/>
        <a:p>
          <a:endParaRPr lang="ru-RU"/>
        </a:p>
      </dgm:t>
    </dgm:pt>
    <dgm:pt modelId="{78F6303F-16E2-49D0-B34A-A747F5ED700C}" type="sibTrans" cxnId="{FB3A7BC5-B68D-4BB4-9683-6EBC95C9ED68}">
      <dgm:prSet/>
      <dgm:spPr/>
      <dgm:t>
        <a:bodyPr/>
        <a:lstStyle/>
        <a:p>
          <a:endParaRPr lang="ru-RU"/>
        </a:p>
      </dgm:t>
    </dgm:pt>
    <dgm:pt modelId="{BAF30E4D-0BB0-4DE3-8D68-AACD4EBCDF4E}">
      <dgm:prSet phldrT="[Текст]" custT="1"/>
      <dgm:spPr/>
      <dgm:t>
        <a:bodyPr/>
        <a:lstStyle/>
        <a:p>
          <a:r>
            <a:rPr lang="ru-RU" sz="4000" dirty="0" smtClean="0">
              <a:latin typeface="Cambria" pitchFamily="18" charset="0"/>
              <a:ea typeface="Cambria" pitchFamily="18" charset="0"/>
            </a:rPr>
            <a:t>на</a:t>
          </a:r>
          <a:r>
            <a:rPr lang="ru-RU" sz="4800" dirty="0" smtClean="0">
              <a:latin typeface="Cambria" pitchFamily="18" charset="0"/>
              <a:ea typeface="Cambria" pitchFamily="18" charset="0"/>
            </a:rPr>
            <a:t> 30 минут</a:t>
          </a:r>
          <a:endParaRPr lang="ru-RU" sz="4800" dirty="0">
            <a:latin typeface="Cambria" pitchFamily="18" charset="0"/>
            <a:ea typeface="Cambria" pitchFamily="18" charset="0"/>
          </a:endParaRPr>
        </a:p>
      </dgm:t>
    </dgm:pt>
    <dgm:pt modelId="{B77C887F-BCCA-4630-B44B-5A062296916C}" type="parTrans" cxnId="{C6D997EE-183C-4CD3-A03C-62F1118CB8C7}">
      <dgm:prSet/>
      <dgm:spPr/>
      <dgm:t>
        <a:bodyPr/>
        <a:lstStyle/>
        <a:p>
          <a:endParaRPr lang="ru-RU"/>
        </a:p>
      </dgm:t>
    </dgm:pt>
    <dgm:pt modelId="{9869B319-2B23-48D8-A01A-1A636CC0AC79}" type="sibTrans" cxnId="{C6D997EE-183C-4CD3-A03C-62F1118CB8C7}">
      <dgm:prSet/>
      <dgm:spPr/>
      <dgm:t>
        <a:bodyPr/>
        <a:lstStyle/>
        <a:p>
          <a:endParaRPr lang="ru-RU"/>
        </a:p>
      </dgm:t>
    </dgm:pt>
    <dgm:pt modelId="{F79C9F8A-F2DE-4ED5-BDDA-CAAEA488884D}">
      <dgm:prSet phldrT="[Текст]" custT="1"/>
      <dgm:spPr/>
      <dgm:t>
        <a:bodyPr/>
        <a:lstStyle/>
        <a:p>
          <a:r>
            <a:rPr lang="ru-RU" sz="4800" dirty="0" smtClean="0">
              <a:latin typeface="Cambria" pitchFamily="18" charset="0"/>
              <a:ea typeface="Cambria" pitchFamily="18" charset="0"/>
            </a:rPr>
            <a:t>ОГЭ и ЕГЭ по иностранным языкам (раздел «Говорение») </a:t>
          </a:r>
          <a:endParaRPr lang="ru-RU" sz="4800" dirty="0">
            <a:latin typeface="Cambria" pitchFamily="18" charset="0"/>
            <a:ea typeface="Cambria" pitchFamily="18" charset="0"/>
          </a:endParaRPr>
        </a:p>
      </dgm:t>
    </dgm:pt>
    <dgm:pt modelId="{A544DFE4-DE57-4F0F-94C1-23AAE285091B}" type="parTrans" cxnId="{21C1FB43-F1CB-43E1-B34C-707C82C1D229}">
      <dgm:prSet/>
      <dgm:spPr/>
      <dgm:t>
        <a:bodyPr/>
        <a:lstStyle/>
        <a:p>
          <a:endParaRPr lang="ru-RU"/>
        </a:p>
      </dgm:t>
    </dgm:pt>
    <dgm:pt modelId="{C0DD0537-7F54-4E3A-948D-0FBC7F6AB886}" type="sibTrans" cxnId="{21C1FB43-F1CB-43E1-B34C-707C82C1D229}">
      <dgm:prSet/>
      <dgm:spPr/>
      <dgm:t>
        <a:bodyPr/>
        <a:lstStyle/>
        <a:p>
          <a:endParaRPr lang="ru-RU"/>
        </a:p>
      </dgm:t>
    </dgm:pt>
    <dgm:pt modelId="{674DC182-3A6B-4E43-A2F5-760655FF8337}">
      <dgm:prSet phldrT="[Текст]" custT="1"/>
      <dgm:spPr/>
      <dgm:t>
        <a:bodyPr/>
        <a:lstStyle/>
        <a:p>
          <a:r>
            <a:rPr lang="ru-RU" sz="4800" dirty="0" smtClean="0">
              <a:latin typeface="Cambria" pitchFamily="18" charset="0"/>
              <a:ea typeface="Cambria" pitchFamily="18" charset="0"/>
            </a:rPr>
            <a:t>по учебному предмету</a:t>
          </a:r>
          <a:endParaRPr lang="ru-RU" sz="4800" dirty="0">
            <a:latin typeface="Cambria" pitchFamily="18" charset="0"/>
            <a:ea typeface="Cambria" pitchFamily="18" charset="0"/>
          </a:endParaRPr>
        </a:p>
      </dgm:t>
    </dgm:pt>
    <dgm:pt modelId="{03D9C7C9-62B7-4FAB-80E6-6BF9CFAC7EC6}" type="parTrans" cxnId="{6ED4688E-5479-446D-8E7B-E5F9D3CCBA06}">
      <dgm:prSet/>
      <dgm:spPr/>
      <dgm:t>
        <a:bodyPr/>
        <a:lstStyle/>
        <a:p>
          <a:endParaRPr lang="ru-RU"/>
        </a:p>
      </dgm:t>
    </dgm:pt>
    <dgm:pt modelId="{B0EE4426-E1AA-44A4-B464-44646504702E}" type="sibTrans" cxnId="{6ED4688E-5479-446D-8E7B-E5F9D3CCBA06}">
      <dgm:prSet/>
      <dgm:spPr/>
      <dgm:t>
        <a:bodyPr/>
        <a:lstStyle/>
        <a:p>
          <a:endParaRPr lang="ru-RU"/>
        </a:p>
      </dgm:t>
    </dgm:pt>
    <dgm:pt modelId="{7D91F026-3935-4FEC-8B31-FCDE6A97CC8D}" type="pres">
      <dgm:prSet presAssocID="{A88715AF-C98F-444D-9707-1EC1B7BBCB8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AF83CE9-C4D0-4EBF-8D67-A7E1AB699AA7}" type="pres">
      <dgm:prSet presAssocID="{714113BE-B656-4D6E-B4CD-0F5AB76BFFB7}" presName="linNode" presStyleCnt="0"/>
      <dgm:spPr/>
    </dgm:pt>
    <dgm:pt modelId="{4866CD8C-CC61-4C54-9706-12D87E55266C}" type="pres">
      <dgm:prSet presAssocID="{714113BE-B656-4D6E-B4CD-0F5AB76BFFB7}" presName="parentShp" presStyleLbl="node1" presStyleIdx="0" presStyleCnt="2" custLinFactNeighborY="-6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B6E3B-3E7E-4406-AE67-FFDDCC6DACE6}" type="pres">
      <dgm:prSet presAssocID="{714113BE-B656-4D6E-B4CD-0F5AB76BFFB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F7C44-B772-440B-B91E-36FEF4C5D92F}" type="pres">
      <dgm:prSet presAssocID="{78F6303F-16E2-49D0-B34A-A747F5ED700C}" presName="spacing" presStyleCnt="0"/>
      <dgm:spPr/>
    </dgm:pt>
    <dgm:pt modelId="{D2316E69-AE4F-4978-A76B-C1C6598C615C}" type="pres">
      <dgm:prSet presAssocID="{BAF30E4D-0BB0-4DE3-8D68-AACD4EBCDF4E}" presName="linNode" presStyleCnt="0"/>
      <dgm:spPr/>
    </dgm:pt>
    <dgm:pt modelId="{335EB22F-135E-4253-B265-FFF5480742D8}" type="pres">
      <dgm:prSet presAssocID="{BAF30E4D-0BB0-4DE3-8D68-AACD4EBCDF4E}" presName="parentShp" presStyleLbl="node1" presStyleIdx="1" presStyleCnt="2" custLinFactNeighborY="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F2F96-51BC-472B-9DAE-EEB408132BC5}" type="pres">
      <dgm:prSet presAssocID="{BAF30E4D-0BB0-4DE3-8D68-AACD4EBCDF4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25FAC9-954F-4591-AF60-17CDFCACC0BB}" type="presOf" srcId="{A88715AF-C98F-444D-9707-1EC1B7BBCB87}" destId="{7D91F026-3935-4FEC-8B31-FCDE6A97CC8D}" srcOrd="0" destOrd="0" presId="urn:microsoft.com/office/officeart/2005/8/layout/vList6"/>
    <dgm:cxn modelId="{C6D997EE-183C-4CD3-A03C-62F1118CB8C7}" srcId="{A88715AF-C98F-444D-9707-1EC1B7BBCB87}" destId="{BAF30E4D-0BB0-4DE3-8D68-AACD4EBCDF4E}" srcOrd="1" destOrd="0" parTransId="{B77C887F-BCCA-4630-B44B-5A062296916C}" sibTransId="{9869B319-2B23-48D8-A01A-1A636CC0AC79}"/>
    <dgm:cxn modelId="{E0B5072A-7A87-4C1A-85EA-25C54548BBFA}" type="presOf" srcId="{F79C9F8A-F2DE-4ED5-BDDA-CAAEA488884D}" destId="{797F2F96-51BC-472B-9DAE-EEB408132BC5}" srcOrd="0" destOrd="0" presId="urn:microsoft.com/office/officeart/2005/8/layout/vList6"/>
    <dgm:cxn modelId="{A952B2B5-49AD-42C3-8448-4A35DA059894}" type="presOf" srcId="{674DC182-3A6B-4E43-A2F5-760655FF8337}" destId="{9F8B6E3B-3E7E-4406-AE67-FFDDCC6DACE6}" srcOrd="0" destOrd="0" presId="urn:microsoft.com/office/officeart/2005/8/layout/vList6"/>
    <dgm:cxn modelId="{55AB36E2-1B09-4C83-9169-E7C33DBD77FB}" type="presOf" srcId="{714113BE-B656-4D6E-B4CD-0F5AB76BFFB7}" destId="{4866CD8C-CC61-4C54-9706-12D87E55266C}" srcOrd="0" destOrd="0" presId="urn:microsoft.com/office/officeart/2005/8/layout/vList6"/>
    <dgm:cxn modelId="{DA5A5A11-5830-4FDA-A8A1-BB58D2EB1940}" type="presOf" srcId="{BAF30E4D-0BB0-4DE3-8D68-AACD4EBCDF4E}" destId="{335EB22F-135E-4253-B265-FFF5480742D8}" srcOrd="0" destOrd="0" presId="urn:microsoft.com/office/officeart/2005/8/layout/vList6"/>
    <dgm:cxn modelId="{6ED4688E-5479-446D-8E7B-E5F9D3CCBA06}" srcId="{714113BE-B656-4D6E-B4CD-0F5AB76BFFB7}" destId="{674DC182-3A6B-4E43-A2F5-760655FF8337}" srcOrd="0" destOrd="0" parTransId="{03D9C7C9-62B7-4FAB-80E6-6BF9CFAC7EC6}" sibTransId="{B0EE4426-E1AA-44A4-B464-44646504702E}"/>
    <dgm:cxn modelId="{21C1FB43-F1CB-43E1-B34C-707C82C1D229}" srcId="{BAF30E4D-0BB0-4DE3-8D68-AACD4EBCDF4E}" destId="{F79C9F8A-F2DE-4ED5-BDDA-CAAEA488884D}" srcOrd="0" destOrd="0" parTransId="{A544DFE4-DE57-4F0F-94C1-23AAE285091B}" sibTransId="{C0DD0537-7F54-4E3A-948D-0FBC7F6AB886}"/>
    <dgm:cxn modelId="{FB3A7BC5-B68D-4BB4-9683-6EBC95C9ED68}" srcId="{A88715AF-C98F-444D-9707-1EC1B7BBCB87}" destId="{714113BE-B656-4D6E-B4CD-0F5AB76BFFB7}" srcOrd="0" destOrd="0" parTransId="{210E57DE-CE7D-457A-8861-590C0C8EEEFE}" sibTransId="{78F6303F-16E2-49D0-B34A-A747F5ED700C}"/>
    <dgm:cxn modelId="{83587CEA-84FD-4825-93B1-4BD5C4ED8E9B}" type="presParOf" srcId="{7D91F026-3935-4FEC-8B31-FCDE6A97CC8D}" destId="{5AF83CE9-C4D0-4EBF-8D67-A7E1AB699AA7}" srcOrd="0" destOrd="0" presId="urn:microsoft.com/office/officeart/2005/8/layout/vList6"/>
    <dgm:cxn modelId="{E45D5F6F-D587-4B3D-9FF0-FD07AEB015F9}" type="presParOf" srcId="{5AF83CE9-C4D0-4EBF-8D67-A7E1AB699AA7}" destId="{4866CD8C-CC61-4C54-9706-12D87E55266C}" srcOrd="0" destOrd="0" presId="urn:microsoft.com/office/officeart/2005/8/layout/vList6"/>
    <dgm:cxn modelId="{4791F845-9047-4915-BF16-7B704EEE433F}" type="presParOf" srcId="{5AF83CE9-C4D0-4EBF-8D67-A7E1AB699AA7}" destId="{9F8B6E3B-3E7E-4406-AE67-FFDDCC6DACE6}" srcOrd="1" destOrd="0" presId="urn:microsoft.com/office/officeart/2005/8/layout/vList6"/>
    <dgm:cxn modelId="{F0AE85E0-DD27-4DFC-8DC3-E77AC5A84593}" type="presParOf" srcId="{7D91F026-3935-4FEC-8B31-FCDE6A97CC8D}" destId="{695F7C44-B772-440B-B91E-36FEF4C5D92F}" srcOrd="1" destOrd="0" presId="urn:microsoft.com/office/officeart/2005/8/layout/vList6"/>
    <dgm:cxn modelId="{F8FF2C36-0665-44C2-88F6-1365AA901296}" type="presParOf" srcId="{7D91F026-3935-4FEC-8B31-FCDE6A97CC8D}" destId="{D2316E69-AE4F-4978-A76B-C1C6598C615C}" srcOrd="2" destOrd="0" presId="urn:microsoft.com/office/officeart/2005/8/layout/vList6"/>
    <dgm:cxn modelId="{D3A3F3E0-FBD0-42F8-A526-32318146174A}" type="presParOf" srcId="{D2316E69-AE4F-4978-A76B-C1C6598C615C}" destId="{335EB22F-135E-4253-B265-FFF5480742D8}" srcOrd="0" destOrd="0" presId="urn:microsoft.com/office/officeart/2005/8/layout/vList6"/>
    <dgm:cxn modelId="{BE46CE6A-87C0-4C07-834A-022CEBFC1906}" type="presParOf" srcId="{D2316E69-AE4F-4978-A76B-C1C6598C615C}" destId="{797F2F96-51BC-472B-9DAE-EEB408132BC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7C0AC4-C420-492E-973E-8D8ABF564A2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A36598-D63E-42B7-9B5E-9DF8E69F39E6}">
      <dgm:prSet phldrT="[Текст]" custT="1"/>
      <dgm:spPr/>
      <dgm:t>
        <a:bodyPr/>
        <a:lstStyle/>
        <a:p>
          <a:r>
            <a:rPr lang="ru-RU" sz="4400" dirty="0" smtClean="0">
              <a:latin typeface="Cambria" pitchFamily="18" charset="0"/>
              <a:ea typeface="Cambria" pitchFamily="18" charset="0"/>
            </a:rPr>
            <a:t>Порядок организации питания и перерывов </a:t>
          </a:r>
          <a:endParaRPr lang="ru-RU" sz="4400" dirty="0">
            <a:latin typeface="Cambria" pitchFamily="18" charset="0"/>
            <a:ea typeface="Cambria" pitchFamily="18" charset="0"/>
          </a:endParaRPr>
        </a:p>
      </dgm:t>
    </dgm:pt>
    <dgm:pt modelId="{241C6E95-E5F2-4B1C-9EC2-C34B42A7B3C8}" type="parTrans" cxnId="{12390D79-436B-4190-85B0-FD26F144885A}">
      <dgm:prSet/>
      <dgm:spPr/>
      <dgm:t>
        <a:bodyPr/>
        <a:lstStyle/>
        <a:p>
          <a:endParaRPr lang="ru-RU"/>
        </a:p>
      </dgm:t>
    </dgm:pt>
    <dgm:pt modelId="{3CA360E6-242D-4F9A-BE23-23AF601C6B15}" type="sibTrans" cxnId="{12390D79-436B-4190-85B0-FD26F144885A}">
      <dgm:prSet/>
      <dgm:spPr/>
      <dgm:t>
        <a:bodyPr/>
        <a:lstStyle/>
        <a:p>
          <a:endParaRPr lang="ru-RU"/>
        </a:p>
      </dgm:t>
    </dgm:pt>
    <dgm:pt modelId="{8D607C6F-F43E-4AB4-934F-BCEEF08FC38E}">
      <dgm:prSet phldrT="[Текст]" custT="1"/>
      <dgm:spPr/>
      <dgm:t>
        <a:bodyPr/>
        <a:lstStyle/>
        <a:p>
          <a:r>
            <a:rPr lang="ru-RU" sz="4400" dirty="0" smtClean="0">
              <a:latin typeface="Cambria" pitchFamily="18" charset="0"/>
              <a:ea typeface="Cambria" pitchFamily="18" charset="0"/>
            </a:rPr>
            <a:t>определяется ОИВ</a:t>
          </a:r>
          <a:endParaRPr lang="ru-RU" sz="4400" dirty="0">
            <a:latin typeface="Cambria" pitchFamily="18" charset="0"/>
            <a:ea typeface="Cambria" pitchFamily="18" charset="0"/>
          </a:endParaRPr>
        </a:p>
      </dgm:t>
    </dgm:pt>
    <dgm:pt modelId="{BE07D98C-0924-429B-BEA2-E953B2590596}" type="parTrans" cxnId="{57696E3F-9B30-46EE-80F4-C10C7CFA9868}">
      <dgm:prSet/>
      <dgm:spPr/>
      <dgm:t>
        <a:bodyPr/>
        <a:lstStyle/>
        <a:p>
          <a:endParaRPr lang="ru-RU"/>
        </a:p>
      </dgm:t>
    </dgm:pt>
    <dgm:pt modelId="{30A667E0-2A2E-4621-B0FA-BFB4DDE2A0C8}" type="sibTrans" cxnId="{57696E3F-9B30-46EE-80F4-C10C7CFA9868}">
      <dgm:prSet/>
      <dgm:spPr/>
      <dgm:t>
        <a:bodyPr/>
        <a:lstStyle/>
        <a:p>
          <a:endParaRPr lang="ru-RU"/>
        </a:p>
      </dgm:t>
    </dgm:pt>
    <dgm:pt modelId="{FA61E775-9057-43D5-B9F6-893301E270CD}">
      <dgm:prSet phldrT="[Текст]" custT="1"/>
      <dgm:spPr/>
      <dgm:t>
        <a:bodyPr/>
        <a:lstStyle/>
        <a:p>
          <a:endParaRPr lang="ru-RU" sz="4400" dirty="0">
            <a:latin typeface="Cambria" pitchFamily="18" charset="0"/>
            <a:ea typeface="Cambria" pitchFamily="18" charset="0"/>
          </a:endParaRPr>
        </a:p>
      </dgm:t>
    </dgm:pt>
    <dgm:pt modelId="{39D4DA13-B48D-4686-BC75-082FA662BE64}" type="parTrans" cxnId="{757D3E9C-AC22-4F81-BC26-F7727926C654}">
      <dgm:prSet/>
      <dgm:spPr/>
      <dgm:t>
        <a:bodyPr/>
        <a:lstStyle/>
        <a:p>
          <a:endParaRPr lang="ru-RU"/>
        </a:p>
      </dgm:t>
    </dgm:pt>
    <dgm:pt modelId="{7CF39310-DC33-44BD-A9E4-91829F86A495}" type="sibTrans" cxnId="{757D3E9C-AC22-4F81-BC26-F7727926C654}">
      <dgm:prSet/>
      <dgm:spPr/>
      <dgm:t>
        <a:bodyPr/>
        <a:lstStyle/>
        <a:p>
          <a:endParaRPr lang="ru-RU"/>
        </a:p>
      </dgm:t>
    </dgm:pt>
    <dgm:pt modelId="{2F407CE3-3675-4B0C-8904-D557B24202B0}" type="pres">
      <dgm:prSet presAssocID="{D47C0AC4-C420-492E-973E-8D8ABF564A2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EBB1C5-7097-461B-BD99-17D5C1453295}" type="pres">
      <dgm:prSet presAssocID="{A1A36598-D63E-42B7-9B5E-9DF8E69F39E6}" presName="linNode" presStyleCnt="0"/>
      <dgm:spPr/>
    </dgm:pt>
    <dgm:pt modelId="{3990A56E-ADFC-4B8F-860F-A04FB325B6E4}" type="pres">
      <dgm:prSet presAssocID="{A1A36598-D63E-42B7-9B5E-9DF8E69F39E6}" presName="parentShp" presStyleLbl="node1" presStyleIdx="0" presStyleCnt="1" custLinFactNeighborY="10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5062F-1555-4191-9FF6-E4854B1BBB40}" type="pres">
      <dgm:prSet presAssocID="{A1A36598-D63E-42B7-9B5E-9DF8E69F39E6}" presName="childShp" presStyleLbl="bgAccFollowNode1" presStyleIdx="0" presStyleCnt="1" custLinFactNeighborX="3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6A1D51-FB02-47C7-8AD1-1C7C91DF3E2F}" type="presOf" srcId="{D47C0AC4-C420-492E-973E-8D8ABF564A2A}" destId="{2F407CE3-3675-4B0C-8904-D557B24202B0}" srcOrd="0" destOrd="0" presId="urn:microsoft.com/office/officeart/2005/8/layout/vList6"/>
    <dgm:cxn modelId="{757D3E9C-AC22-4F81-BC26-F7727926C654}" srcId="{A1A36598-D63E-42B7-9B5E-9DF8E69F39E6}" destId="{FA61E775-9057-43D5-B9F6-893301E270CD}" srcOrd="0" destOrd="0" parTransId="{39D4DA13-B48D-4686-BC75-082FA662BE64}" sibTransId="{7CF39310-DC33-44BD-A9E4-91829F86A495}"/>
    <dgm:cxn modelId="{57696E3F-9B30-46EE-80F4-C10C7CFA9868}" srcId="{A1A36598-D63E-42B7-9B5E-9DF8E69F39E6}" destId="{8D607C6F-F43E-4AB4-934F-BCEEF08FC38E}" srcOrd="1" destOrd="0" parTransId="{BE07D98C-0924-429B-BEA2-E953B2590596}" sibTransId="{30A667E0-2A2E-4621-B0FA-BFB4DDE2A0C8}"/>
    <dgm:cxn modelId="{12390D79-436B-4190-85B0-FD26F144885A}" srcId="{D47C0AC4-C420-492E-973E-8D8ABF564A2A}" destId="{A1A36598-D63E-42B7-9B5E-9DF8E69F39E6}" srcOrd="0" destOrd="0" parTransId="{241C6E95-E5F2-4B1C-9EC2-C34B42A7B3C8}" sibTransId="{3CA360E6-242D-4F9A-BE23-23AF601C6B15}"/>
    <dgm:cxn modelId="{97DC5F6C-CA9F-4CB6-8640-A3553BF4CA85}" type="presOf" srcId="{A1A36598-D63E-42B7-9B5E-9DF8E69F39E6}" destId="{3990A56E-ADFC-4B8F-860F-A04FB325B6E4}" srcOrd="0" destOrd="0" presId="urn:microsoft.com/office/officeart/2005/8/layout/vList6"/>
    <dgm:cxn modelId="{ECAABF47-D166-4C0F-895A-01A4D37A86A8}" type="presOf" srcId="{8D607C6F-F43E-4AB4-934F-BCEEF08FC38E}" destId="{7655062F-1555-4191-9FF6-E4854B1BBB40}" srcOrd="0" destOrd="1" presId="urn:microsoft.com/office/officeart/2005/8/layout/vList6"/>
    <dgm:cxn modelId="{216D33DC-895A-4613-B1BB-8ED0B1A25224}" type="presOf" srcId="{FA61E775-9057-43D5-B9F6-893301E270CD}" destId="{7655062F-1555-4191-9FF6-E4854B1BBB40}" srcOrd="0" destOrd="0" presId="urn:microsoft.com/office/officeart/2005/8/layout/vList6"/>
    <dgm:cxn modelId="{B5E3E555-84F0-4039-BE73-470498B9F0B7}" type="presParOf" srcId="{2F407CE3-3675-4B0C-8904-D557B24202B0}" destId="{EEEBB1C5-7097-461B-BD99-17D5C1453295}" srcOrd="0" destOrd="0" presId="urn:microsoft.com/office/officeart/2005/8/layout/vList6"/>
    <dgm:cxn modelId="{FD6A8CC4-6D35-4E4C-B88E-0BF91DD889C7}" type="presParOf" srcId="{EEEBB1C5-7097-461B-BD99-17D5C1453295}" destId="{3990A56E-ADFC-4B8F-860F-A04FB325B6E4}" srcOrd="0" destOrd="0" presId="urn:microsoft.com/office/officeart/2005/8/layout/vList6"/>
    <dgm:cxn modelId="{8B98D377-0091-4357-A9C6-708A97A07E67}" type="presParOf" srcId="{EEEBB1C5-7097-461B-BD99-17D5C1453295}" destId="{7655062F-1555-4191-9FF6-E4854B1BBB4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4BAD56-0211-4B34-9515-44D4A3C2B9F9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B277E8-3197-4ABC-96B9-1ADB3B35B586}">
      <dgm:prSet phldrT="[Текст]" custT="1"/>
      <dgm:spPr/>
      <dgm:t>
        <a:bodyPr/>
        <a:lstStyle/>
        <a:p>
          <a:pPr algn="just" rtl="0"/>
          <a:r>
            <a:rPr kumimoji="0" lang="ru-RU" sz="4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sym typeface="Helvetica Neue Medium"/>
            </a:rPr>
            <a:t>1. Присутствие ассистентов</a:t>
          </a:r>
          <a:endParaRPr lang="ru-RU" sz="4000" b="0" dirty="0">
            <a:latin typeface="Cambria Math" pitchFamily="18" charset="0"/>
            <a:ea typeface="Cambria Math" pitchFamily="18" charset="0"/>
          </a:endParaRPr>
        </a:p>
      </dgm:t>
    </dgm:pt>
    <dgm:pt modelId="{3E8075D9-5BF1-49ED-A5CF-A775B175FE18}" type="sibTrans" cxnId="{41C4B3D9-521F-489C-BEBD-92DA6C3A9861}">
      <dgm:prSet/>
      <dgm:spPr/>
      <dgm:t>
        <a:bodyPr/>
        <a:lstStyle/>
        <a:p>
          <a:endParaRPr lang="ru-RU"/>
        </a:p>
      </dgm:t>
    </dgm:pt>
    <dgm:pt modelId="{B560B731-DC87-4977-8561-A9319736E0ED}" type="parTrans" cxnId="{41C4B3D9-521F-489C-BEBD-92DA6C3A9861}">
      <dgm:prSet/>
      <dgm:spPr/>
      <dgm:t>
        <a:bodyPr/>
        <a:lstStyle/>
        <a:p>
          <a:endParaRPr lang="ru-RU"/>
        </a:p>
      </dgm:t>
    </dgm:pt>
    <dgm:pt modelId="{EADC669F-5F51-4DD0-8910-8E30F2772C4E}">
      <dgm:prSet phldrT="[Текст]" custT="1"/>
      <dgm:spPr/>
      <dgm:t>
        <a:bodyPr/>
        <a:lstStyle/>
        <a:p>
          <a:pPr algn="l"/>
          <a:r>
            <a:rPr kumimoji="0" lang="ru-RU" sz="36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</a:rPr>
            <a:t>4. СПЕЦИАЛЬНЫЕ условия проведения экзаменов в зависимости от категории нозологической группы:</a:t>
          </a:r>
          <a:endParaRPr kumimoji="0" lang="ru-RU" sz="3600" b="0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Cambria" panose="02040503050406030204" pitchFamily="18" charset="0"/>
          </a:endParaRPr>
        </a:p>
      </dgm:t>
    </dgm:pt>
    <dgm:pt modelId="{2698FD52-68A8-40B6-863F-BF1B7D75DD2D}" type="sibTrans" cxnId="{5C095480-EFB6-45DE-BF95-E1880B2E849C}">
      <dgm:prSet/>
      <dgm:spPr/>
      <dgm:t>
        <a:bodyPr/>
        <a:lstStyle/>
        <a:p>
          <a:endParaRPr lang="ru-RU"/>
        </a:p>
      </dgm:t>
    </dgm:pt>
    <dgm:pt modelId="{970899F8-BACD-42A1-9137-A922B307215E}" type="parTrans" cxnId="{5C095480-EFB6-45DE-BF95-E1880B2E849C}">
      <dgm:prSet/>
      <dgm:spPr/>
      <dgm:t>
        <a:bodyPr/>
        <a:lstStyle/>
        <a:p>
          <a:endParaRPr lang="ru-RU"/>
        </a:p>
      </dgm:t>
    </dgm:pt>
    <dgm:pt modelId="{831D72ED-9FB5-48E2-B3F3-1ADD3658B571}">
      <dgm:prSet custT="1"/>
      <dgm:spPr/>
      <dgm:t>
        <a:bodyPr/>
        <a:lstStyle/>
        <a:p>
          <a:r>
            <a:rPr lang="ru-RU" sz="2800" dirty="0" smtClean="0">
              <a:latin typeface="Cambria" pitchFamily="18" charset="0"/>
              <a:ea typeface="Cambria" pitchFamily="18" charset="0"/>
            </a:rPr>
            <a:t>2</a:t>
          </a:r>
          <a:r>
            <a:rPr kumimoji="0" lang="ru-RU" sz="4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</a:rPr>
            <a:t>. Использование на экзамене необходимых для выполнения заданий технических средств</a:t>
          </a:r>
          <a:r>
            <a:rPr lang="ru-RU" sz="2800" dirty="0" smtClean="0">
              <a:latin typeface="Cambria" pitchFamily="18" charset="0"/>
              <a:ea typeface="Cambria" pitchFamily="18" charset="0"/>
            </a:rPr>
            <a:t/>
          </a:r>
          <a:br>
            <a:rPr lang="ru-RU" sz="2800" dirty="0" smtClean="0">
              <a:latin typeface="Cambria" pitchFamily="18" charset="0"/>
              <a:ea typeface="Cambria" pitchFamily="18" charset="0"/>
            </a:rPr>
          </a:br>
          <a:endParaRPr lang="ru-RU" sz="2800" dirty="0">
            <a:latin typeface="Cambria Math" pitchFamily="18" charset="0"/>
            <a:ea typeface="Cambria Math" pitchFamily="18" charset="0"/>
          </a:endParaRPr>
        </a:p>
      </dgm:t>
    </dgm:pt>
    <dgm:pt modelId="{ED3BB4BF-2F9D-4836-B899-01B0BF805293}" type="parTrans" cxnId="{52FB1990-D551-4225-98C6-DFFF718837C6}">
      <dgm:prSet/>
      <dgm:spPr/>
      <dgm:t>
        <a:bodyPr/>
        <a:lstStyle/>
        <a:p>
          <a:endParaRPr lang="ru-RU"/>
        </a:p>
      </dgm:t>
    </dgm:pt>
    <dgm:pt modelId="{A6724D7B-7038-4121-BCD6-4DBF7897EC51}" type="sibTrans" cxnId="{52FB1990-D551-4225-98C6-DFFF718837C6}">
      <dgm:prSet/>
      <dgm:spPr/>
      <dgm:t>
        <a:bodyPr/>
        <a:lstStyle/>
        <a:p>
          <a:endParaRPr lang="ru-RU"/>
        </a:p>
      </dgm:t>
    </dgm:pt>
    <dgm:pt modelId="{B7C03383-3EDD-4652-A2F4-169A61F6B74E}">
      <dgm:prSet custT="1"/>
      <dgm:spPr/>
      <dgm:t>
        <a:bodyPr/>
        <a:lstStyle/>
        <a:p>
          <a:r>
            <a:rPr lang="ru-RU" sz="3200" b="0" dirty="0" smtClean="0">
              <a:latin typeface="Cambria" pitchFamily="18" charset="0"/>
              <a:ea typeface="Cambria" pitchFamily="18" charset="0"/>
            </a:rPr>
            <a:t>5. СПЕЦИАЛЬНЫЕ условия, учитывающие состояние здоровья: </a:t>
          </a:r>
          <a:r>
            <a:rPr lang="ru-RU" sz="3200" dirty="0" smtClean="0">
              <a:latin typeface="Cambria" pitchFamily="18" charset="0"/>
              <a:ea typeface="Cambria" pitchFamily="18" charset="0"/>
            </a:rPr>
            <a:t>отдельная аудитория в ППЭ</a:t>
          </a:r>
          <a:endParaRPr lang="ru-RU" sz="3200" dirty="0">
            <a:latin typeface="Cambria Math" pitchFamily="18" charset="0"/>
            <a:ea typeface="Cambria Math" pitchFamily="18" charset="0"/>
          </a:endParaRPr>
        </a:p>
      </dgm:t>
    </dgm:pt>
    <dgm:pt modelId="{EBD5C004-533B-43A7-A770-EC583D96A8D7}" type="parTrans" cxnId="{6D20B804-E4A4-4923-BB9B-85A5DE823C25}">
      <dgm:prSet/>
      <dgm:spPr/>
      <dgm:t>
        <a:bodyPr/>
        <a:lstStyle/>
        <a:p>
          <a:endParaRPr lang="ru-RU"/>
        </a:p>
      </dgm:t>
    </dgm:pt>
    <dgm:pt modelId="{E626918D-04C3-41B1-841D-96B4942D472D}" type="sibTrans" cxnId="{6D20B804-E4A4-4923-BB9B-85A5DE823C25}">
      <dgm:prSet/>
      <dgm:spPr/>
      <dgm:t>
        <a:bodyPr/>
        <a:lstStyle/>
        <a:p>
          <a:endParaRPr lang="ru-RU"/>
        </a:p>
      </dgm:t>
    </dgm:pt>
    <dgm:pt modelId="{6008AF9A-D19F-49F2-BE86-4CD46D890B1D}">
      <dgm:prSet custT="1"/>
      <dgm:spPr/>
      <dgm:t>
        <a:bodyPr/>
        <a:lstStyle/>
        <a:p>
          <a:r>
            <a:rPr lang="ru-RU" sz="3800" dirty="0" smtClean="0">
              <a:latin typeface="Cambria" pitchFamily="18" charset="0"/>
              <a:ea typeface="Cambria" pitchFamily="18" charset="0"/>
            </a:rPr>
            <a:t>6. Организация ППЭ на дому, в медицинской организации</a:t>
          </a:r>
          <a:endParaRPr lang="ru-RU" sz="3800" dirty="0">
            <a:latin typeface="Cambria Math" pitchFamily="18" charset="0"/>
            <a:ea typeface="Cambria Math" pitchFamily="18" charset="0"/>
          </a:endParaRPr>
        </a:p>
      </dgm:t>
    </dgm:pt>
    <dgm:pt modelId="{005FD12A-97A4-4436-AA50-29E6C2C265A0}" type="parTrans" cxnId="{4E2A08BB-713A-4B6A-B600-2DCA0157FD92}">
      <dgm:prSet/>
      <dgm:spPr/>
      <dgm:t>
        <a:bodyPr/>
        <a:lstStyle/>
        <a:p>
          <a:endParaRPr lang="ru-RU"/>
        </a:p>
      </dgm:t>
    </dgm:pt>
    <dgm:pt modelId="{C066BE6E-C407-49CB-BFA8-914ED9FABAC4}" type="sibTrans" cxnId="{4E2A08BB-713A-4B6A-B600-2DCA0157FD92}">
      <dgm:prSet/>
      <dgm:spPr/>
      <dgm:t>
        <a:bodyPr/>
        <a:lstStyle/>
        <a:p>
          <a:endParaRPr lang="ru-RU"/>
        </a:p>
      </dgm:t>
    </dgm:pt>
    <dgm:pt modelId="{0F415FF5-1B08-42D5-AFF8-E58A37825450}">
      <dgm:prSet custT="1"/>
      <dgm:spPr/>
      <dgm:t>
        <a:bodyPr/>
        <a:lstStyle/>
        <a:p>
          <a:r>
            <a:rPr lang="ru-RU" sz="3400" dirty="0" smtClean="0">
              <a:latin typeface="Cambria" pitchFamily="18" charset="0"/>
              <a:ea typeface="Cambria" pitchFamily="18" charset="0"/>
            </a:rPr>
            <a:t>3. </a:t>
          </a:r>
          <a:r>
            <a:rPr kumimoji="0" lang="ru-RU" sz="4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</a:rPr>
            <a:t>Выполнение письменной экзаменационной работы на компьютере  (по желанию)</a:t>
          </a:r>
          <a:endParaRPr kumimoji="0" lang="ru-RU" sz="4000" b="0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Cambria" panose="02040503050406030204" pitchFamily="18" charset="0"/>
          </a:endParaRPr>
        </a:p>
      </dgm:t>
    </dgm:pt>
    <dgm:pt modelId="{199CF78E-032C-4628-B351-6F99963FB0D1}" type="parTrans" cxnId="{45D6A82B-BB3C-4003-996D-B3FD3F9BAE9D}">
      <dgm:prSet/>
      <dgm:spPr/>
      <dgm:t>
        <a:bodyPr/>
        <a:lstStyle/>
        <a:p>
          <a:endParaRPr lang="ru-RU"/>
        </a:p>
      </dgm:t>
    </dgm:pt>
    <dgm:pt modelId="{B05B5B3E-BC61-48B5-8322-ACCF4543E734}" type="sibTrans" cxnId="{45D6A82B-BB3C-4003-996D-B3FD3F9BAE9D}">
      <dgm:prSet/>
      <dgm:spPr/>
      <dgm:t>
        <a:bodyPr/>
        <a:lstStyle/>
        <a:p>
          <a:endParaRPr lang="ru-RU"/>
        </a:p>
      </dgm:t>
    </dgm:pt>
    <dgm:pt modelId="{414606A8-0B95-4199-B307-7EE38FA3BABC}" type="pres">
      <dgm:prSet presAssocID="{104BAD56-0211-4B34-9515-44D4A3C2B9F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AB8D9F6-0FE7-4BAF-9427-CCEBC39DFD06}" type="pres">
      <dgm:prSet presAssocID="{104BAD56-0211-4B34-9515-44D4A3C2B9F9}" presName="Name1" presStyleCnt="0"/>
      <dgm:spPr/>
      <dgm:t>
        <a:bodyPr/>
        <a:lstStyle/>
        <a:p>
          <a:endParaRPr lang="ru-RU"/>
        </a:p>
      </dgm:t>
    </dgm:pt>
    <dgm:pt modelId="{65AFDB99-C72D-49F8-8651-D45ABEC46636}" type="pres">
      <dgm:prSet presAssocID="{104BAD56-0211-4B34-9515-44D4A3C2B9F9}" presName="cycle" presStyleCnt="0"/>
      <dgm:spPr/>
      <dgm:t>
        <a:bodyPr/>
        <a:lstStyle/>
        <a:p>
          <a:endParaRPr lang="ru-RU"/>
        </a:p>
      </dgm:t>
    </dgm:pt>
    <dgm:pt modelId="{B54B9F35-1B65-4604-926D-957375667B77}" type="pres">
      <dgm:prSet presAssocID="{104BAD56-0211-4B34-9515-44D4A3C2B9F9}" presName="srcNode" presStyleLbl="node1" presStyleIdx="0" presStyleCnt="6"/>
      <dgm:spPr/>
      <dgm:t>
        <a:bodyPr/>
        <a:lstStyle/>
        <a:p>
          <a:endParaRPr lang="ru-RU"/>
        </a:p>
      </dgm:t>
    </dgm:pt>
    <dgm:pt modelId="{90FB4A5D-FC2A-4CD8-8C9C-98C9AB01A4CD}" type="pres">
      <dgm:prSet presAssocID="{104BAD56-0211-4B34-9515-44D4A3C2B9F9}" presName="conn" presStyleLbl="parChTrans1D2" presStyleIdx="0" presStyleCnt="1"/>
      <dgm:spPr/>
      <dgm:t>
        <a:bodyPr/>
        <a:lstStyle/>
        <a:p>
          <a:endParaRPr lang="ru-RU"/>
        </a:p>
      </dgm:t>
    </dgm:pt>
    <dgm:pt modelId="{EAC82BD3-8820-4D52-8E65-144245F35186}" type="pres">
      <dgm:prSet presAssocID="{104BAD56-0211-4B34-9515-44D4A3C2B9F9}" presName="extraNode" presStyleLbl="node1" presStyleIdx="0" presStyleCnt="6"/>
      <dgm:spPr/>
      <dgm:t>
        <a:bodyPr/>
        <a:lstStyle/>
        <a:p>
          <a:endParaRPr lang="ru-RU"/>
        </a:p>
      </dgm:t>
    </dgm:pt>
    <dgm:pt modelId="{635DA787-9F89-4164-932D-C5FD5571AA07}" type="pres">
      <dgm:prSet presAssocID="{104BAD56-0211-4B34-9515-44D4A3C2B9F9}" presName="dstNode" presStyleLbl="node1" presStyleIdx="0" presStyleCnt="6"/>
      <dgm:spPr/>
      <dgm:t>
        <a:bodyPr/>
        <a:lstStyle/>
        <a:p>
          <a:endParaRPr lang="ru-RU"/>
        </a:p>
      </dgm:t>
    </dgm:pt>
    <dgm:pt modelId="{63E0569E-17E0-45DE-A72C-E51A208FD97B}" type="pres">
      <dgm:prSet presAssocID="{0CB277E8-3197-4ABC-96B9-1ADB3B35B58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821C2-D0A2-4336-BCF5-4847C6DBDAFF}" type="pres">
      <dgm:prSet presAssocID="{0CB277E8-3197-4ABC-96B9-1ADB3B35B586}" presName="accent_1" presStyleCnt="0"/>
      <dgm:spPr/>
    </dgm:pt>
    <dgm:pt modelId="{64B3C088-2F8D-4DB0-B2EB-ADD946CD25A3}" type="pres">
      <dgm:prSet presAssocID="{0CB277E8-3197-4ABC-96B9-1ADB3B35B586}" presName="accentRepeatNode" presStyleLbl="solidFgAcc1" presStyleIdx="0" presStyleCnt="6"/>
      <dgm:spPr/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" action="ppaction://hlinksldjump"/>
          </dgm14:cNvPr>
        </a:ext>
      </dgm:extLst>
    </dgm:pt>
    <dgm:pt modelId="{A3E60509-D4BA-4C3A-8B69-5DDE8AC5F49E}" type="pres">
      <dgm:prSet presAssocID="{831D72ED-9FB5-48E2-B3F3-1ADD3658B571}" presName="text_2" presStyleLbl="node1" presStyleIdx="1" presStyleCnt="6" custScaleY="124170" custLinFactNeighborX="-272" custLinFactNeighborY="21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A683B-D1F0-479E-8591-3E8098686B00}" type="pres">
      <dgm:prSet presAssocID="{831D72ED-9FB5-48E2-B3F3-1ADD3658B571}" presName="accent_2" presStyleCnt="0"/>
      <dgm:spPr/>
    </dgm:pt>
    <dgm:pt modelId="{91680311-2848-4AAB-9734-A9BEEC46F232}" type="pres">
      <dgm:prSet presAssocID="{831D72ED-9FB5-48E2-B3F3-1ADD3658B571}" presName="accentRepeatNode" presStyleLbl="solidFgAcc1" presStyleIdx="1" presStyleCnt="6" custLinFactNeighborX="-1727" custLinFactNeighborY="20316"/>
      <dgm:spPr/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2" action="ppaction://hlinksldjump"/>
          </dgm14:cNvPr>
        </a:ext>
      </dgm:extLst>
    </dgm:pt>
    <dgm:pt modelId="{91E86E2D-AFF2-41D6-8A50-5FB1EBD10278}" type="pres">
      <dgm:prSet presAssocID="{0F415FF5-1B08-42D5-AFF8-E58A3782545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E5143-C72B-4A96-843B-6C6E8F45E258}" type="pres">
      <dgm:prSet presAssocID="{0F415FF5-1B08-42D5-AFF8-E58A37825450}" presName="accent_3" presStyleCnt="0"/>
      <dgm:spPr/>
    </dgm:pt>
    <dgm:pt modelId="{72744702-5ABF-4A6C-8094-2628B2F5E2FF}" type="pres">
      <dgm:prSet presAssocID="{0F415FF5-1B08-42D5-AFF8-E58A37825450}" presName="accentRepeatNode" presStyleLbl="solidFgAcc1" presStyleIdx="2" presStyleCnt="6"/>
      <dgm:spPr/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3" action="ppaction://hlinksldjump"/>
          </dgm14:cNvPr>
        </a:ext>
      </dgm:extLst>
    </dgm:pt>
    <dgm:pt modelId="{D8DBE24A-E63C-4BA2-B664-374E3D057D1A}" type="pres">
      <dgm:prSet presAssocID="{EADC669F-5F51-4DD0-8910-8E30F2772C4E}" presName="text_4" presStyleLbl="node1" presStyleIdx="3" presStyleCnt="6" custScaleY="117679" custLinFactNeighborX="0" custLinFactNeighborY="17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013C2-D1B5-41CB-8E8B-4D553487F667}" type="pres">
      <dgm:prSet presAssocID="{EADC669F-5F51-4DD0-8910-8E30F2772C4E}" presName="accent_4" presStyleCnt="0"/>
      <dgm:spPr/>
      <dgm:t>
        <a:bodyPr/>
        <a:lstStyle/>
        <a:p>
          <a:endParaRPr lang="ru-RU"/>
        </a:p>
      </dgm:t>
    </dgm:pt>
    <dgm:pt modelId="{3CB0DA91-8446-4F82-B157-198E255D90BB}" type="pres">
      <dgm:prSet presAssocID="{EADC669F-5F51-4DD0-8910-8E30F2772C4E}" presName="accentRepeatNode" presStyleLbl="solidFgAcc1" presStyleIdx="3" presStyleCnt="6" custLinFactNeighborX="-10362" custLinFactNeighborY="13816"/>
      <dgm:spPr/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4" action="ppaction://hlinksldjump"/>
          </dgm14:cNvPr>
        </a:ext>
      </dgm:extLst>
    </dgm:pt>
    <dgm:pt modelId="{491994CD-D276-49F0-8995-CF05AF970746}" type="pres">
      <dgm:prSet presAssocID="{B7C03383-3EDD-4652-A2F4-169A61F6B74E}" presName="text_5" presStyleLbl="node1" presStyleIdx="4" presStyleCnt="6" custLinFactNeighborX="-242" custLinFactNeighborY="4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79476-8C2E-41F6-9D68-DAFDAC4D3AB8}" type="pres">
      <dgm:prSet presAssocID="{B7C03383-3EDD-4652-A2F4-169A61F6B74E}" presName="accent_5" presStyleCnt="0"/>
      <dgm:spPr/>
      <dgm:t>
        <a:bodyPr/>
        <a:lstStyle/>
        <a:p>
          <a:endParaRPr lang="ru-RU"/>
        </a:p>
      </dgm:t>
    </dgm:pt>
    <dgm:pt modelId="{569833A2-1F9F-4716-8A9C-EAA5567FCF67}" type="pres">
      <dgm:prSet presAssocID="{B7C03383-3EDD-4652-A2F4-169A61F6B74E}" presName="accentRepeatNode" presStyleLbl="solidFgAcc1" presStyleIdx="4" presStyleCnt="6"/>
      <dgm:spPr/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5" action="ppaction://hlinksldjump"/>
          </dgm14:cNvPr>
        </a:ext>
      </dgm:extLst>
    </dgm:pt>
    <dgm:pt modelId="{8FAE1874-E345-42BB-9EDD-D55D337B96FE}" type="pres">
      <dgm:prSet presAssocID="{6008AF9A-D19F-49F2-BE86-4CD46D890B1D}" presName="text_6" presStyleLbl="node1" presStyleIdx="5" presStyleCnt="6" custLinFactNeighborX="0" custLinFactNeighborY="17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BAE58-AA32-451F-AE01-BECE87656317}" type="pres">
      <dgm:prSet presAssocID="{6008AF9A-D19F-49F2-BE86-4CD46D890B1D}" presName="accent_6" presStyleCnt="0"/>
      <dgm:spPr/>
      <dgm:t>
        <a:bodyPr/>
        <a:lstStyle/>
        <a:p>
          <a:endParaRPr lang="ru-RU"/>
        </a:p>
      </dgm:t>
    </dgm:pt>
    <dgm:pt modelId="{1BC048F0-1338-4E12-B20B-71A2377629FE}" type="pres">
      <dgm:prSet presAssocID="{6008AF9A-D19F-49F2-BE86-4CD46D890B1D}" presName="accentRepeatNode" presStyleLbl="solidFgAcc1" presStyleIdx="5" presStyleCnt="6"/>
      <dgm:spPr/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6" action="ppaction://hlinksldjump"/>
          </dgm14:cNvPr>
        </a:ext>
      </dgm:extLst>
    </dgm:pt>
  </dgm:ptLst>
  <dgm:cxnLst>
    <dgm:cxn modelId="{B985C3CF-6F96-4A92-9CCA-6479BA9170BF}" type="presOf" srcId="{831D72ED-9FB5-48E2-B3F3-1ADD3658B571}" destId="{A3E60509-D4BA-4C3A-8B69-5DDE8AC5F49E}" srcOrd="0" destOrd="0" presId="urn:microsoft.com/office/officeart/2008/layout/VerticalCurvedList"/>
    <dgm:cxn modelId="{9080B07B-FED1-4F73-9BEB-727D893DAB59}" type="presOf" srcId="{3E8075D9-5BF1-49ED-A5CF-A775B175FE18}" destId="{90FB4A5D-FC2A-4CD8-8C9C-98C9AB01A4CD}" srcOrd="0" destOrd="0" presId="urn:microsoft.com/office/officeart/2008/layout/VerticalCurvedList"/>
    <dgm:cxn modelId="{A3E16BF0-632D-434D-BEC1-90191E6FFCB0}" type="presOf" srcId="{B7C03383-3EDD-4652-A2F4-169A61F6B74E}" destId="{491994CD-D276-49F0-8995-CF05AF970746}" srcOrd="0" destOrd="0" presId="urn:microsoft.com/office/officeart/2008/layout/VerticalCurvedList"/>
    <dgm:cxn modelId="{41C4B3D9-521F-489C-BEBD-92DA6C3A9861}" srcId="{104BAD56-0211-4B34-9515-44D4A3C2B9F9}" destId="{0CB277E8-3197-4ABC-96B9-1ADB3B35B586}" srcOrd="0" destOrd="0" parTransId="{B560B731-DC87-4977-8561-A9319736E0ED}" sibTransId="{3E8075D9-5BF1-49ED-A5CF-A775B175FE18}"/>
    <dgm:cxn modelId="{4E2A08BB-713A-4B6A-B600-2DCA0157FD92}" srcId="{104BAD56-0211-4B34-9515-44D4A3C2B9F9}" destId="{6008AF9A-D19F-49F2-BE86-4CD46D890B1D}" srcOrd="5" destOrd="0" parTransId="{005FD12A-97A4-4436-AA50-29E6C2C265A0}" sibTransId="{C066BE6E-C407-49CB-BFA8-914ED9FABAC4}"/>
    <dgm:cxn modelId="{5C095480-EFB6-45DE-BF95-E1880B2E849C}" srcId="{104BAD56-0211-4B34-9515-44D4A3C2B9F9}" destId="{EADC669F-5F51-4DD0-8910-8E30F2772C4E}" srcOrd="3" destOrd="0" parTransId="{970899F8-BACD-42A1-9137-A922B307215E}" sibTransId="{2698FD52-68A8-40B6-863F-BF1B7D75DD2D}"/>
    <dgm:cxn modelId="{9738CFB7-1119-4FE0-943F-48905E423AB7}" type="presOf" srcId="{0F415FF5-1B08-42D5-AFF8-E58A37825450}" destId="{91E86E2D-AFF2-41D6-8A50-5FB1EBD10278}" srcOrd="0" destOrd="0" presId="urn:microsoft.com/office/officeart/2008/layout/VerticalCurvedList"/>
    <dgm:cxn modelId="{41E95B1B-5401-43CB-85B2-C5AE50E3C183}" type="presOf" srcId="{EADC669F-5F51-4DD0-8910-8E30F2772C4E}" destId="{D8DBE24A-E63C-4BA2-B664-374E3D057D1A}" srcOrd="0" destOrd="0" presId="urn:microsoft.com/office/officeart/2008/layout/VerticalCurvedList"/>
    <dgm:cxn modelId="{6D20B804-E4A4-4923-BB9B-85A5DE823C25}" srcId="{104BAD56-0211-4B34-9515-44D4A3C2B9F9}" destId="{B7C03383-3EDD-4652-A2F4-169A61F6B74E}" srcOrd="4" destOrd="0" parTransId="{EBD5C004-533B-43A7-A770-EC583D96A8D7}" sibTransId="{E626918D-04C3-41B1-841D-96B4942D472D}"/>
    <dgm:cxn modelId="{DF5F2218-DE53-4E5F-80F8-20AF4A96681F}" type="presOf" srcId="{0CB277E8-3197-4ABC-96B9-1ADB3B35B586}" destId="{63E0569E-17E0-45DE-A72C-E51A208FD97B}" srcOrd="0" destOrd="0" presId="urn:microsoft.com/office/officeart/2008/layout/VerticalCurvedList"/>
    <dgm:cxn modelId="{0EB09BD2-CD5A-4DC4-A4CC-6E3530883C41}" type="presOf" srcId="{104BAD56-0211-4B34-9515-44D4A3C2B9F9}" destId="{414606A8-0B95-4199-B307-7EE38FA3BABC}" srcOrd="0" destOrd="0" presId="urn:microsoft.com/office/officeart/2008/layout/VerticalCurvedList"/>
    <dgm:cxn modelId="{60F16F62-A267-4C14-BD2F-4BC09ED2391E}" type="presOf" srcId="{6008AF9A-D19F-49F2-BE86-4CD46D890B1D}" destId="{8FAE1874-E345-42BB-9EDD-D55D337B96FE}" srcOrd="0" destOrd="0" presId="urn:microsoft.com/office/officeart/2008/layout/VerticalCurvedList"/>
    <dgm:cxn modelId="{52FB1990-D551-4225-98C6-DFFF718837C6}" srcId="{104BAD56-0211-4B34-9515-44D4A3C2B9F9}" destId="{831D72ED-9FB5-48E2-B3F3-1ADD3658B571}" srcOrd="1" destOrd="0" parTransId="{ED3BB4BF-2F9D-4836-B899-01B0BF805293}" sibTransId="{A6724D7B-7038-4121-BCD6-4DBF7897EC51}"/>
    <dgm:cxn modelId="{45D6A82B-BB3C-4003-996D-B3FD3F9BAE9D}" srcId="{104BAD56-0211-4B34-9515-44D4A3C2B9F9}" destId="{0F415FF5-1B08-42D5-AFF8-E58A37825450}" srcOrd="2" destOrd="0" parTransId="{199CF78E-032C-4628-B351-6F99963FB0D1}" sibTransId="{B05B5B3E-BC61-48B5-8322-ACCF4543E734}"/>
    <dgm:cxn modelId="{BD314A3C-73CF-44F8-8F13-DE19682A00B2}" type="presParOf" srcId="{414606A8-0B95-4199-B307-7EE38FA3BABC}" destId="{8AB8D9F6-0FE7-4BAF-9427-CCEBC39DFD06}" srcOrd="0" destOrd="0" presId="urn:microsoft.com/office/officeart/2008/layout/VerticalCurvedList"/>
    <dgm:cxn modelId="{9BBE733A-828C-48C9-ADF0-25D8FCC2B571}" type="presParOf" srcId="{8AB8D9F6-0FE7-4BAF-9427-CCEBC39DFD06}" destId="{65AFDB99-C72D-49F8-8651-D45ABEC46636}" srcOrd="0" destOrd="0" presId="urn:microsoft.com/office/officeart/2008/layout/VerticalCurvedList"/>
    <dgm:cxn modelId="{DB6C45E1-4EBD-4CE2-99D8-F366DD9F768D}" type="presParOf" srcId="{65AFDB99-C72D-49F8-8651-D45ABEC46636}" destId="{B54B9F35-1B65-4604-926D-957375667B77}" srcOrd="0" destOrd="0" presId="urn:microsoft.com/office/officeart/2008/layout/VerticalCurvedList"/>
    <dgm:cxn modelId="{37F50EEC-E014-4B11-8BE9-5CEFE9589118}" type="presParOf" srcId="{65AFDB99-C72D-49F8-8651-D45ABEC46636}" destId="{90FB4A5D-FC2A-4CD8-8C9C-98C9AB01A4CD}" srcOrd="1" destOrd="0" presId="urn:microsoft.com/office/officeart/2008/layout/VerticalCurvedList"/>
    <dgm:cxn modelId="{AF37B7A3-09BF-4FB5-B96F-957070F6941C}" type="presParOf" srcId="{65AFDB99-C72D-49F8-8651-D45ABEC46636}" destId="{EAC82BD3-8820-4D52-8E65-144245F35186}" srcOrd="2" destOrd="0" presId="urn:microsoft.com/office/officeart/2008/layout/VerticalCurvedList"/>
    <dgm:cxn modelId="{DE7754CD-0DF4-4B6A-B953-25018D0A6240}" type="presParOf" srcId="{65AFDB99-C72D-49F8-8651-D45ABEC46636}" destId="{635DA787-9F89-4164-932D-C5FD5571AA07}" srcOrd="3" destOrd="0" presId="urn:microsoft.com/office/officeart/2008/layout/VerticalCurvedList"/>
    <dgm:cxn modelId="{FCB05297-0F88-444F-A4E4-57A3319B98C6}" type="presParOf" srcId="{8AB8D9F6-0FE7-4BAF-9427-CCEBC39DFD06}" destId="{63E0569E-17E0-45DE-A72C-E51A208FD97B}" srcOrd="1" destOrd="0" presId="urn:microsoft.com/office/officeart/2008/layout/VerticalCurvedList"/>
    <dgm:cxn modelId="{72D2AADD-0F4B-4AA4-9DA6-93C10CDECDAB}" type="presParOf" srcId="{8AB8D9F6-0FE7-4BAF-9427-CCEBC39DFD06}" destId="{35D821C2-D0A2-4336-BCF5-4847C6DBDAFF}" srcOrd="2" destOrd="0" presId="urn:microsoft.com/office/officeart/2008/layout/VerticalCurvedList"/>
    <dgm:cxn modelId="{69945585-C635-4953-9A11-9D49858BCAE4}" type="presParOf" srcId="{35D821C2-D0A2-4336-BCF5-4847C6DBDAFF}" destId="{64B3C088-2F8D-4DB0-B2EB-ADD946CD25A3}" srcOrd="0" destOrd="0" presId="urn:microsoft.com/office/officeart/2008/layout/VerticalCurvedList"/>
    <dgm:cxn modelId="{64442B55-31C5-4106-ACF9-0FADD297C464}" type="presParOf" srcId="{8AB8D9F6-0FE7-4BAF-9427-CCEBC39DFD06}" destId="{A3E60509-D4BA-4C3A-8B69-5DDE8AC5F49E}" srcOrd="3" destOrd="0" presId="urn:microsoft.com/office/officeart/2008/layout/VerticalCurvedList"/>
    <dgm:cxn modelId="{2CE07173-3912-4A97-AD4B-2FE58F51E377}" type="presParOf" srcId="{8AB8D9F6-0FE7-4BAF-9427-CCEBC39DFD06}" destId="{D29A683B-D1F0-479E-8591-3E8098686B00}" srcOrd="4" destOrd="0" presId="urn:microsoft.com/office/officeart/2008/layout/VerticalCurvedList"/>
    <dgm:cxn modelId="{81102D51-83EC-4D31-9ADC-8FB42CB4E1AA}" type="presParOf" srcId="{D29A683B-D1F0-479E-8591-3E8098686B00}" destId="{91680311-2848-4AAB-9734-A9BEEC46F232}" srcOrd="0" destOrd="0" presId="urn:microsoft.com/office/officeart/2008/layout/VerticalCurvedList"/>
    <dgm:cxn modelId="{CEB7C7C1-6167-41FE-BF48-C8E0176F8C8A}" type="presParOf" srcId="{8AB8D9F6-0FE7-4BAF-9427-CCEBC39DFD06}" destId="{91E86E2D-AFF2-41D6-8A50-5FB1EBD10278}" srcOrd="5" destOrd="0" presId="urn:microsoft.com/office/officeart/2008/layout/VerticalCurvedList"/>
    <dgm:cxn modelId="{BBE0E92B-4502-4D5F-BBA4-697081F57EAD}" type="presParOf" srcId="{8AB8D9F6-0FE7-4BAF-9427-CCEBC39DFD06}" destId="{A7DE5143-C72B-4A96-843B-6C6E8F45E258}" srcOrd="6" destOrd="0" presId="urn:microsoft.com/office/officeart/2008/layout/VerticalCurvedList"/>
    <dgm:cxn modelId="{A5507889-05A9-4722-B459-CF6C82D8F204}" type="presParOf" srcId="{A7DE5143-C72B-4A96-843B-6C6E8F45E258}" destId="{72744702-5ABF-4A6C-8094-2628B2F5E2FF}" srcOrd="0" destOrd="0" presId="urn:microsoft.com/office/officeart/2008/layout/VerticalCurvedList"/>
    <dgm:cxn modelId="{5CED64C8-0F67-4ED2-B940-89228C519D6E}" type="presParOf" srcId="{8AB8D9F6-0FE7-4BAF-9427-CCEBC39DFD06}" destId="{D8DBE24A-E63C-4BA2-B664-374E3D057D1A}" srcOrd="7" destOrd="0" presId="urn:microsoft.com/office/officeart/2008/layout/VerticalCurvedList"/>
    <dgm:cxn modelId="{29028AE4-CC3E-416F-ABF6-F4318BAA3592}" type="presParOf" srcId="{8AB8D9F6-0FE7-4BAF-9427-CCEBC39DFD06}" destId="{1E0013C2-D1B5-41CB-8E8B-4D553487F667}" srcOrd="8" destOrd="0" presId="urn:microsoft.com/office/officeart/2008/layout/VerticalCurvedList"/>
    <dgm:cxn modelId="{512D3611-8970-434C-8BC5-2A69BC7425E5}" type="presParOf" srcId="{1E0013C2-D1B5-41CB-8E8B-4D553487F667}" destId="{3CB0DA91-8446-4F82-B157-198E255D90BB}" srcOrd="0" destOrd="0" presId="urn:microsoft.com/office/officeart/2008/layout/VerticalCurvedList"/>
    <dgm:cxn modelId="{17C510F7-A1E2-4226-8F0D-83FF7785A5E2}" type="presParOf" srcId="{8AB8D9F6-0FE7-4BAF-9427-CCEBC39DFD06}" destId="{491994CD-D276-49F0-8995-CF05AF970746}" srcOrd="9" destOrd="0" presId="urn:microsoft.com/office/officeart/2008/layout/VerticalCurvedList"/>
    <dgm:cxn modelId="{6FD242FB-719F-440E-8808-473497287009}" type="presParOf" srcId="{8AB8D9F6-0FE7-4BAF-9427-CCEBC39DFD06}" destId="{CF079476-8C2E-41F6-9D68-DAFDAC4D3AB8}" srcOrd="10" destOrd="0" presId="urn:microsoft.com/office/officeart/2008/layout/VerticalCurvedList"/>
    <dgm:cxn modelId="{211CE854-D64D-44C3-BA81-CC688029A12F}" type="presParOf" srcId="{CF079476-8C2E-41F6-9D68-DAFDAC4D3AB8}" destId="{569833A2-1F9F-4716-8A9C-EAA5567FCF67}" srcOrd="0" destOrd="0" presId="urn:microsoft.com/office/officeart/2008/layout/VerticalCurvedList"/>
    <dgm:cxn modelId="{FB4C67E5-F533-4A4E-AA66-2025EDD4EFEB}" type="presParOf" srcId="{8AB8D9F6-0FE7-4BAF-9427-CCEBC39DFD06}" destId="{8FAE1874-E345-42BB-9EDD-D55D337B96FE}" srcOrd="11" destOrd="0" presId="urn:microsoft.com/office/officeart/2008/layout/VerticalCurvedList"/>
    <dgm:cxn modelId="{56B655D5-45A2-4EFB-9B78-2321668737C5}" type="presParOf" srcId="{8AB8D9F6-0FE7-4BAF-9427-CCEBC39DFD06}" destId="{CCBBAE58-AA32-451F-AE01-BECE87656317}" srcOrd="12" destOrd="0" presId="urn:microsoft.com/office/officeart/2008/layout/VerticalCurvedList"/>
    <dgm:cxn modelId="{4C5F8BFE-134E-4BB2-BCEE-87C80F6F36DC}" type="presParOf" srcId="{CCBBAE58-AA32-451F-AE01-BECE87656317}" destId="{1BC048F0-1338-4E12-B20B-71A2377629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250EF6-C43C-4204-99C7-54343F4B289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FA5490-5A8C-457E-817C-72C62F56A4BA}">
      <dgm:prSet phldrT="[Текст]" custT="1"/>
      <dgm:spPr>
        <a:ln>
          <a:solidFill>
            <a:schemeClr val="tx2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5400" dirty="0" err="1" smtClean="0">
              <a:latin typeface="Cambria" pitchFamily="18" charset="0"/>
              <a:ea typeface="Cambria" pitchFamily="18" charset="0"/>
            </a:rPr>
            <a:t>брайлевский</a:t>
          </a:r>
          <a:r>
            <a:rPr lang="ru-RU" sz="5400" dirty="0" smtClean="0">
              <a:latin typeface="Cambria" pitchFamily="18" charset="0"/>
              <a:ea typeface="Cambria" pitchFamily="18" charset="0"/>
            </a:rPr>
            <a:t> прибор и грифель;</a:t>
          </a:r>
          <a:endParaRPr lang="ru-RU" sz="5400" dirty="0">
            <a:latin typeface="Cambria" pitchFamily="18" charset="0"/>
            <a:ea typeface="Cambria" pitchFamily="18" charset="0"/>
          </a:endParaRPr>
        </a:p>
      </dgm:t>
    </dgm:pt>
    <dgm:pt modelId="{A53809A9-52E5-477B-9766-1F24101455B4}" type="parTrans" cxnId="{39364C4C-1D0C-4554-BEA8-C4B2B7A3FCBC}">
      <dgm:prSet/>
      <dgm:spPr/>
      <dgm:t>
        <a:bodyPr/>
        <a:lstStyle/>
        <a:p>
          <a:endParaRPr lang="ru-RU"/>
        </a:p>
      </dgm:t>
    </dgm:pt>
    <dgm:pt modelId="{5F6F2A1F-D09F-4D2B-A3EB-B12A7095FCC0}" type="sibTrans" cxnId="{39364C4C-1D0C-4554-BEA8-C4B2B7A3FCBC}">
      <dgm:prSet/>
      <dgm:spPr/>
      <dgm:t>
        <a:bodyPr/>
        <a:lstStyle/>
        <a:p>
          <a:endParaRPr lang="ru-RU"/>
        </a:p>
      </dgm:t>
    </dgm:pt>
    <dgm:pt modelId="{9B6D805B-7588-45B3-9962-F611D9C9AA74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5400" dirty="0" err="1" smtClean="0">
              <a:latin typeface="Cambria" pitchFamily="18" charset="0"/>
              <a:ea typeface="Cambria" pitchFamily="18" charset="0"/>
            </a:rPr>
            <a:t>брайлевская</a:t>
          </a:r>
          <a:r>
            <a:rPr lang="ru-RU" sz="5400" dirty="0" smtClean="0">
              <a:latin typeface="Cambria" pitchFamily="18" charset="0"/>
              <a:ea typeface="Cambria" pitchFamily="18" charset="0"/>
            </a:rPr>
            <a:t> печатная машинка;</a:t>
          </a:r>
          <a:endParaRPr lang="ru-RU" sz="5400" dirty="0">
            <a:latin typeface="Cambria" pitchFamily="18" charset="0"/>
            <a:ea typeface="Cambria" pitchFamily="18" charset="0"/>
          </a:endParaRPr>
        </a:p>
      </dgm:t>
    </dgm:pt>
    <dgm:pt modelId="{B07FBD6F-385C-4305-86F1-C66B8F7633FA}" type="parTrans" cxnId="{B0BB190D-220C-441D-A9BE-6A7C750116F9}">
      <dgm:prSet/>
      <dgm:spPr/>
      <dgm:t>
        <a:bodyPr/>
        <a:lstStyle/>
        <a:p>
          <a:endParaRPr lang="ru-RU"/>
        </a:p>
      </dgm:t>
    </dgm:pt>
    <dgm:pt modelId="{0CBB3E4E-B1D5-4F66-BF93-FE5108F13C53}" type="sibTrans" cxnId="{B0BB190D-220C-441D-A9BE-6A7C750116F9}">
      <dgm:prSet/>
      <dgm:spPr/>
      <dgm:t>
        <a:bodyPr/>
        <a:lstStyle/>
        <a:p>
          <a:endParaRPr lang="ru-RU"/>
        </a:p>
      </dgm:t>
    </dgm:pt>
    <dgm:pt modelId="{239BC8F8-19B9-4FA9-9EA7-CDDC23727AE0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5400" dirty="0" smtClean="0">
              <a:latin typeface="Cambria" pitchFamily="18" charset="0"/>
              <a:ea typeface="Cambria" pitchFamily="18" charset="0"/>
            </a:rPr>
            <a:t>лупа или иное увеличительное устройство;</a:t>
          </a:r>
          <a:endParaRPr lang="ru-RU" sz="5400" dirty="0">
            <a:latin typeface="Cambria" pitchFamily="18" charset="0"/>
            <a:ea typeface="Cambria" pitchFamily="18" charset="0"/>
          </a:endParaRPr>
        </a:p>
      </dgm:t>
    </dgm:pt>
    <dgm:pt modelId="{6A30F639-3C5C-43CE-80D3-5D68355AE129}" type="parTrans" cxnId="{B33EF429-3470-4E77-B8CC-17EB2F5393A2}">
      <dgm:prSet/>
      <dgm:spPr/>
      <dgm:t>
        <a:bodyPr/>
        <a:lstStyle/>
        <a:p>
          <a:endParaRPr lang="ru-RU"/>
        </a:p>
      </dgm:t>
    </dgm:pt>
    <dgm:pt modelId="{BFFEE294-2AA9-42EF-87C6-CDB85F1CFF17}" type="sibTrans" cxnId="{B33EF429-3470-4E77-B8CC-17EB2F5393A2}">
      <dgm:prSet/>
      <dgm:spPr/>
      <dgm:t>
        <a:bodyPr/>
        <a:lstStyle/>
        <a:p>
          <a:endParaRPr lang="ru-RU"/>
        </a:p>
      </dgm:t>
    </dgm:pt>
    <dgm:pt modelId="{B384341E-DBEB-430D-ACC5-571C57D9C619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5400" dirty="0" smtClean="0">
              <a:latin typeface="Cambria" pitchFamily="18" charset="0"/>
              <a:ea typeface="Cambria" pitchFamily="18" charset="0"/>
            </a:rPr>
            <a:t>специальные чертежные инструменты и др.</a:t>
          </a:r>
          <a:endParaRPr lang="ru-RU" sz="5400" dirty="0">
            <a:latin typeface="Cambria" pitchFamily="18" charset="0"/>
            <a:ea typeface="Cambria" pitchFamily="18" charset="0"/>
          </a:endParaRPr>
        </a:p>
      </dgm:t>
    </dgm:pt>
    <dgm:pt modelId="{61AB5ACA-F592-46DC-AE82-C489B2CDD699}" type="parTrans" cxnId="{A9A82076-8329-4315-8E6F-E41363C7772A}">
      <dgm:prSet/>
      <dgm:spPr/>
      <dgm:t>
        <a:bodyPr/>
        <a:lstStyle/>
        <a:p>
          <a:endParaRPr lang="ru-RU"/>
        </a:p>
      </dgm:t>
    </dgm:pt>
    <dgm:pt modelId="{EFEBDF74-8B68-4D9D-85AF-26ACB83C827F}" type="sibTrans" cxnId="{A9A82076-8329-4315-8E6F-E41363C7772A}">
      <dgm:prSet/>
      <dgm:spPr/>
      <dgm:t>
        <a:bodyPr/>
        <a:lstStyle/>
        <a:p>
          <a:endParaRPr lang="ru-RU"/>
        </a:p>
      </dgm:t>
    </dgm:pt>
    <dgm:pt modelId="{53A4865F-8FA3-43DD-949D-ED03FFEA93E5}" type="pres">
      <dgm:prSet presAssocID="{E6250EF6-C43C-4204-99C7-54343F4B289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4675589-FD49-4C0F-9764-292F83C1EAF0}" type="pres">
      <dgm:prSet presAssocID="{E6250EF6-C43C-4204-99C7-54343F4B289E}" presName="Name1" presStyleCnt="0"/>
      <dgm:spPr/>
    </dgm:pt>
    <dgm:pt modelId="{3C1C35C6-DD67-4FF8-B841-629013172025}" type="pres">
      <dgm:prSet presAssocID="{E6250EF6-C43C-4204-99C7-54343F4B289E}" presName="cycle" presStyleCnt="0"/>
      <dgm:spPr/>
    </dgm:pt>
    <dgm:pt modelId="{F230F614-ECF3-4AC0-A708-E70B77CAE03D}" type="pres">
      <dgm:prSet presAssocID="{E6250EF6-C43C-4204-99C7-54343F4B289E}" presName="srcNode" presStyleLbl="node1" presStyleIdx="0" presStyleCnt="4"/>
      <dgm:spPr/>
    </dgm:pt>
    <dgm:pt modelId="{BC18B0E0-AB80-46BD-ACE1-22935B92E150}" type="pres">
      <dgm:prSet presAssocID="{E6250EF6-C43C-4204-99C7-54343F4B289E}" presName="conn" presStyleLbl="parChTrans1D2" presStyleIdx="0" presStyleCnt="1"/>
      <dgm:spPr/>
      <dgm:t>
        <a:bodyPr/>
        <a:lstStyle/>
        <a:p>
          <a:endParaRPr lang="ru-RU"/>
        </a:p>
      </dgm:t>
    </dgm:pt>
    <dgm:pt modelId="{2A4D57C6-EAF1-4272-86D4-0BDF37A4173E}" type="pres">
      <dgm:prSet presAssocID="{E6250EF6-C43C-4204-99C7-54343F4B289E}" presName="extraNode" presStyleLbl="node1" presStyleIdx="0" presStyleCnt="4"/>
      <dgm:spPr/>
    </dgm:pt>
    <dgm:pt modelId="{A5E47F42-E057-4550-8F9F-D10AFDC58FB5}" type="pres">
      <dgm:prSet presAssocID="{E6250EF6-C43C-4204-99C7-54343F4B289E}" presName="dstNode" presStyleLbl="node1" presStyleIdx="0" presStyleCnt="4"/>
      <dgm:spPr/>
    </dgm:pt>
    <dgm:pt modelId="{922691E4-A53E-4D2F-BEA0-11A2EC0F167C}" type="pres">
      <dgm:prSet presAssocID="{B4FA5490-5A8C-457E-817C-72C62F56A4BA}" presName="text_1" presStyleLbl="node1" presStyleIdx="0" presStyleCnt="4" custLinFactNeighborX="2041" custLinFactNeighborY="-2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8D32A-E83A-4D8D-9EF6-5506E08C1B91}" type="pres">
      <dgm:prSet presAssocID="{B4FA5490-5A8C-457E-817C-72C62F56A4BA}" presName="accent_1" presStyleCnt="0"/>
      <dgm:spPr/>
    </dgm:pt>
    <dgm:pt modelId="{8D03A539-FEFF-4EC5-86CB-5A582FF387E8}" type="pres">
      <dgm:prSet presAssocID="{B4FA5490-5A8C-457E-817C-72C62F56A4BA}" presName="accentRepeatNode" presStyleLbl="solidFgAcc1" presStyleIdx="0" presStyleCnt="4"/>
      <dgm:spPr/>
    </dgm:pt>
    <dgm:pt modelId="{9C71E5E3-FE84-4E28-AB3B-8C25319E7ACA}" type="pres">
      <dgm:prSet presAssocID="{9B6D805B-7588-45B3-9962-F611D9C9AA7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E96874-9C84-4762-AFDA-96420F408E78}" type="pres">
      <dgm:prSet presAssocID="{9B6D805B-7588-45B3-9962-F611D9C9AA74}" presName="accent_2" presStyleCnt="0"/>
      <dgm:spPr/>
    </dgm:pt>
    <dgm:pt modelId="{33FB5064-0CE3-4711-B6CD-B1C5C0C8CAB4}" type="pres">
      <dgm:prSet presAssocID="{9B6D805B-7588-45B3-9962-F611D9C9AA74}" presName="accentRepeatNode" presStyleLbl="solidFgAcc1" presStyleIdx="1" presStyleCnt="4"/>
      <dgm:spPr/>
    </dgm:pt>
    <dgm:pt modelId="{86C04D30-D988-4630-87F0-36B4A774ED55}" type="pres">
      <dgm:prSet presAssocID="{239BC8F8-19B9-4FA9-9EA7-CDDC23727AE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C5608-DDD7-4CC0-9D68-39337B960905}" type="pres">
      <dgm:prSet presAssocID="{239BC8F8-19B9-4FA9-9EA7-CDDC23727AE0}" presName="accent_3" presStyleCnt="0"/>
      <dgm:spPr/>
    </dgm:pt>
    <dgm:pt modelId="{62B7582E-B416-456E-B560-6463C2A59D3D}" type="pres">
      <dgm:prSet presAssocID="{239BC8F8-19B9-4FA9-9EA7-CDDC23727AE0}" presName="accentRepeatNode" presStyleLbl="solidFgAcc1" presStyleIdx="2" presStyleCnt="4"/>
      <dgm:spPr/>
    </dgm:pt>
    <dgm:pt modelId="{CEB31476-83F6-4F61-8583-126A25B2F8A1}" type="pres">
      <dgm:prSet presAssocID="{B384341E-DBEB-430D-ACC5-571C57D9C61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2E079-AC33-4624-BB12-4CA4240AADD4}" type="pres">
      <dgm:prSet presAssocID="{B384341E-DBEB-430D-ACC5-571C57D9C619}" presName="accent_4" presStyleCnt="0"/>
      <dgm:spPr/>
    </dgm:pt>
    <dgm:pt modelId="{9EDAC30C-16A7-4E96-8BA3-98904726BF6A}" type="pres">
      <dgm:prSet presAssocID="{B384341E-DBEB-430D-ACC5-571C57D9C619}" presName="accentRepeatNode" presStyleLbl="solidFgAcc1" presStyleIdx="3" presStyleCnt="4"/>
      <dgm:spPr/>
    </dgm:pt>
  </dgm:ptLst>
  <dgm:cxnLst>
    <dgm:cxn modelId="{7A7063AF-A8C6-4D0F-88BF-E5CEC374405A}" type="presOf" srcId="{5F6F2A1F-D09F-4D2B-A3EB-B12A7095FCC0}" destId="{BC18B0E0-AB80-46BD-ACE1-22935B92E150}" srcOrd="0" destOrd="0" presId="urn:microsoft.com/office/officeart/2008/layout/VerticalCurvedList"/>
    <dgm:cxn modelId="{B0BB190D-220C-441D-A9BE-6A7C750116F9}" srcId="{E6250EF6-C43C-4204-99C7-54343F4B289E}" destId="{9B6D805B-7588-45B3-9962-F611D9C9AA74}" srcOrd="1" destOrd="0" parTransId="{B07FBD6F-385C-4305-86F1-C66B8F7633FA}" sibTransId="{0CBB3E4E-B1D5-4F66-BF93-FE5108F13C53}"/>
    <dgm:cxn modelId="{220EC70D-C4A5-425C-A229-D55B1DB01986}" type="presOf" srcId="{9B6D805B-7588-45B3-9962-F611D9C9AA74}" destId="{9C71E5E3-FE84-4E28-AB3B-8C25319E7ACA}" srcOrd="0" destOrd="0" presId="urn:microsoft.com/office/officeart/2008/layout/VerticalCurvedList"/>
    <dgm:cxn modelId="{39364C4C-1D0C-4554-BEA8-C4B2B7A3FCBC}" srcId="{E6250EF6-C43C-4204-99C7-54343F4B289E}" destId="{B4FA5490-5A8C-457E-817C-72C62F56A4BA}" srcOrd="0" destOrd="0" parTransId="{A53809A9-52E5-477B-9766-1F24101455B4}" sibTransId="{5F6F2A1F-D09F-4D2B-A3EB-B12A7095FCC0}"/>
    <dgm:cxn modelId="{A9A82076-8329-4315-8E6F-E41363C7772A}" srcId="{E6250EF6-C43C-4204-99C7-54343F4B289E}" destId="{B384341E-DBEB-430D-ACC5-571C57D9C619}" srcOrd="3" destOrd="0" parTransId="{61AB5ACA-F592-46DC-AE82-C489B2CDD699}" sibTransId="{EFEBDF74-8B68-4D9D-85AF-26ACB83C827F}"/>
    <dgm:cxn modelId="{EAC4DF71-C4A7-4F81-B526-EE24D4DF5BB8}" type="presOf" srcId="{B4FA5490-5A8C-457E-817C-72C62F56A4BA}" destId="{922691E4-A53E-4D2F-BEA0-11A2EC0F167C}" srcOrd="0" destOrd="0" presId="urn:microsoft.com/office/officeart/2008/layout/VerticalCurvedList"/>
    <dgm:cxn modelId="{B33EF429-3470-4E77-B8CC-17EB2F5393A2}" srcId="{E6250EF6-C43C-4204-99C7-54343F4B289E}" destId="{239BC8F8-19B9-4FA9-9EA7-CDDC23727AE0}" srcOrd="2" destOrd="0" parTransId="{6A30F639-3C5C-43CE-80D3-5D68355AE129}" sibTransId="{BFFEE294-2AA9-42EF-87C6-CDB85F1CFF17}"/>
    <dgm:cxn modelId="{7542B2EA-E7F8-4143-AC76-4F1599C39C20}" type="presOf" srcId="{E6250EF6-C43C-4204-99C7-54343F4B289E}" destId="{53A4865F-8FA3-43DD-949D-ED03FFEA93E5}" srcOrd="0" destOrd="0" presId="urn:microsoft.com/office/officeart/2008/layout/VerticalCurvedList"/>
    <dgm:cxn modelId="{3CBA1C79-7290-4849-A417-C38AB7462727}" type="presOf" srcId="{239BC8F8-19B9-4FA9-9EA7-CDDC23727AE0}" destId="{86C04D30-D988-4630-87F0-36B4A774ED55}" srcOrd="0" destOrd="0" presId="urn:microsoft.com/office/officeart/2008/layout/VerticalCurvedList"/>
    <dgm:cxn modelId="{A1D70F2B-FC7D-4CE7-A814-F4C2C218DD3F}" type="presOf" srcId="{B384341E-DBEB-430D-ACC5-571C57D9C619}" destId="{CEB31476-83F6-4F61-8583-126A25B2F8A1}" srcOrd="0" destOrd="0" presId="urn:microsoft.com/office/officeart/2008/layout/VerticalCurvedList"/>
    <dgm:cxn modelId="{43EC25B5-C780-4CDB-AE60-1C8F7CE0BD52}" type="presParOf" srcId="{53A4865F-8FA3-43DD-949D-ED03FFEA93E5}" destId="{04675589-FD49-4C0F-9764-292F83C1EAF0}" srcOrd="0" destOrd="0" presId="urn:microsoft.com/office/officeart/2008/layout/VerticalCurvedList"/>
    <dgm:cxn modelId="{349401E3-C7D2-47CF-B0DB-1AE5F76A459C}" type="presParOf" srcId="{04675589-FD49-4C0F-9764-292F83C1EAF0}" destId="{3C1C35C6-DD67-4FF8-B841-629013172025}" srcOrd="0" destOrd="0" presId="urn:microsoft.com/office/officeart/2008/layout/VerticalCurvedList"/>
    <dgm:cxn modelId="{25D52B8D-2E88-4E06-9590-E9244455FC75}" type="presParOf" srcId="{3C1C35C6-DD67-4FF8-B841-629013172025}" destId="{F230F614-ECF3-4AC0-A708-E70B77CAE03D}" srcOrd="0" destOrd="0" presId="urn:microsoft.com/office/officeart/2008/layout/VerticalCurvedList"/>
    <dgm:cxn modelId="{8D161956-1D71-4546-8058-70B85992F2BD}" type="presParOf" srcId="{3C1C35C6-DD67-4FF8-B841-629013172025}" destId="{BC18B0E0-AB80-46BD-ACE1-22935B92E150}" srcOrd="1" destOrd="0" presId="urn:microsoft.com/office/officeart/2008/layout/VerticalCurvedList"/>
    <dgm:cxn modelId="{F984D992-64EB-46EB-B54C-4EE4AD1090A2}" type="presParOf" srcId="{3C1C35C6-DD67-4FF8-B841-629013172025}" destId="{2A4D57C6-EAF1-4272-86D4-0BDF37A4173E}" srcOrd="2" destOrd="0" presId="urn:microsoft.com/office/officeart/2008/layout/VerticalCurvedList"/>
    <dgm:cxn modelId="{F44AE213-A40F-4800-8E0C-71F9B1CF18C1}" type="presParOf" srcId="{3C1C35C6-DD67-4FF8-B841-629013172025}" destId="{A5E47F42-E057-4550-8F9F-D10AFDC58FB5}" srcOrd="3" destOrd="0" presId="urn:microsoft.com/office/officeart/2008/layout/VerticalCurvedList"/>
    <dgm:cxn modelId="{0B8912AD-B649-41B3-BA4F-6903082B80ED}" type="presParOf" srcId="{04675589-FD49-4C0F-9764-292F83C1EAF0}" destId="{922691E4-A53E-4D2F-BEA0-11A2EC0F167C}" srcOrd="1" destOrd="0" presId="urn:microsoft.com/office/officeart/2008/layout/VerticalCurvedList"/>
    <dgm:cxn modelId="{5F7DBFA9-44F6-4170-8028-1BD99B6C5A99}" type="presParOf" srcId="{04675589-FD49-4C0F-9764-292F83C1EAF0}" destId="{A5C8D32A-E83A-4D8D-9EF6-5506E08C1B91}" srcOrd="2" destOrd="0" presId="urn:microsoft.com/office/officeart/2008/layout/VerticalCurvedList"/>
    <dgm:cxn modelId="{7528677E-DB6E-41B8-85D1-4634DF171F1E}" type="presParOf" srcId="{A5C8D32A-E83A-4D8D-9EF6-5506E08C1B91}" destId="{8D03A539-FEFF-4EC5-86CB-5A582FF387E8}" srcOrd="0" destOrd="0" presId="urn:microsoft.com/office/officeart/2008/layout/VerticalCurvedList"/>
    <dgm:cxn modelId="{69BDC459-E456-4BCD-AB67-D8049445348E}" type="presParOf" srcId="{04675589-FD49-4C0F-9764-292F83C1EAF0}" destId="{9C71E5E3-FE84-4E28-AB3B-8C25319E7ACA}" srcOrd="3" destOrd="0" presId="urn:microsoft.com/office/officeart/2008/layout/VerticalCurvedList"/>
    <dgm:cxn modelId="{1A90B4C7-3FDD-4062-8C7E-B6B7EE0361A2}" type="presParOf" srcId="{04675589-FD49-4C0F-9764-292F83C1EAF0}" destId="{85E96874-9C84-4762-AFDA-96420F408E78}" srcOrd="4" destOrd="0" presId="urn:microsoft.com/office/officeart/2008/layout/VerticalCurvedList"/>
    <dgm:cxn modelId="{610B774A-7C5C-40C0-A5B9-C53F91190447}" type="presParOf" srcId="{85E96874-9C84-4762-AFDA-96420F408E78}" destId="{33FB5064-0CE3-4711-B6CD-B1C5C0C8CAB4}" srcOrd="0" destOrd="0" presId="urn:microsoft.com/office/officeart/2008/layout/VerticalCurvedList"/>
    <dgm:cxn modelId="{6CAE4C9B-0D0C-48F4-9BD0-5CB4199A1A4B}" type="presParOf" srcId="{04675589-FD49-4C0F-9764-292F83C1EAF0}" destId="{86C04D30-D988-4630-87F0-36B4A774ED55}" srcOrd="5" destOrd="0" presId="urn:microsoft.com/office/officeart/2008/layout/VerticalCurvedList"/>
    <dgm:cxn modelId="{16A483C6-9ABB-4D3A-80FC-485EB9AA7301}" type="presParOf" srcId="{04675589-FD49-4C0F-9764-292F83C1EAF0}" destId="{913C5608-DDD7-4CC0-9D68-39337B960905}" srcOrd="6" destOrd="0" presId="urn:microsoft.com/office/officeart/2008/layout/VerticalCurvedList"/>
    <dgm:cxn modelId="{57F46BC4-AA4A-43C9-9821-50F3ADA8DFCB}" type="presParOf" srcId="{913C5608-DDD7-4CC0-9D68-39337B960905}" destId="{62B7582E-B416-456E-B560-6463C2A59D3D}" srcOrd="0" destOrd="0" presId="urn:microsoft.com/office/officeart/2008/layout/VerticalCurvedList"/>
    <dgm:cxn modelId="{28F6D85B-CFC6-4650-AB26-07B7E1E0F820}" type="presParOf" srcId="{04675589-FD49-4C0F-9764-292F83C1EAF0}" destId="{CEB31476-83F6-4F61-8583-126A25B2F8A1}" srcOrd="7" destOrd="0" presId="urn:microsoft.com/office/officeart/2008/layout/VerticalCurvedList"/>
    <dgm:cxn modelId="{8F772F34-066F-4771-AC03-F7F101661602}" type="presParOf" srcId="{04675589-FD49-4C0F-9764-292F83C1EAF0}" destId="{3A32E079-AC33-4624-BB12-4CA4240AADD4}" srcOrd="8" destOrd="0" presId="urn:microsoft.com/office/officeart/2008/layout/VerticalCurvedList"/>
    <dgm:cxn modelId="{E7BDC123-B48A-4C4B-8176-0618E3060949}" type="presParOf" srcId="{3A32E079-AC33-4624-BB12-4CA4240AADD4}" destId="{9EDAC30C-16A7-4E96-8BA3-98904726BF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D9E0F4-02A2-4AC7-8D63-38C50ACBFA5A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AA8E08-7D61-4DC6-ADEE-A92485E25180}">
      <dgm:prSet phldrT="[Текст]" custT="1"/>
      <dgm:spPr/>
      <dgm:t>
        <a:bodyPr/>
        <a:lstStyle/>
        <a:p>
          <a:r>
            <a:rPr lang="ru-RU" sz="3200" b="1" u="none" dirty="0" smtClean="0">
              <a:latin typeface="Cambria" pitchFamily="18" charset="0"/>
              <a:ea typeface="Cambria" pitchFamily="18" charset="0"/>
            </a:rPr>
            <a:t>Основание организации</a:t>
          </a:r>
          <a:r>
            <a:rPr lang="ru-RU" sz="3200" b="1" dirty="0" smtClean="0">
              <a:latin typeface="Cambria" pitchFamily="18" charset="0"/>
              <a:ea typeface="Cambria" pitchFamily="18" charset="0"/>
            </a:rPr>
            <a:t>:  </a:t>
          </a:r>
        </a:p>
        <a:p>
          <a:r>
            <a:rPr lang="ru-RU" sz="3200" b="0" dirty="0" smtClean="0">
              <a:latin typeface="Cambria" pitchFamily="18" charset="0"/>
              <a:ea typeface="Cambria" pitchFamily="18" charset="0"/>
            </a:rPr>
            <a:t>1)</a:t>
          </a:r>
          <a:r>
            <a:rPr lang="ru-RU" sz="3200" b="1" dirty="0" smtClean="0">
              <a:latin typeface="Cambria" pitchFamily="18" charset="0"/>
              <a:ea typeface="Cambria" pitchFamily="18" charset="0"/>
            </a:rPr>
            <a:t> </a:t>
          </a:r>
          <a:r>
            <a:rPr lang="ru-RU" sz="3200" dirty="0" smtClean="0">
              <a:latin typeface="Cambria" pitchFamily="18" charset="0"/>
              <a:ea typeface="Cambria" pitchFamily="18" charset="0"/>
            </a:rPr>
            <a:t>заключение медицинской организации;</a:t>
          </a:r>
        </a:p>
        <a:p>
          <a:r>
            <a:rPr lang="ru-RU" sz="3200" dirty="0" smtClean="0">
              <a:latin typeface="Cambria" pitchFamily="18" charset="0"/>
              <a:ea typeface="Cambria" pitchFamily="18" charset="0"/>
            </a:rPr>
            <a:t>2) рекомендации ПМПК.</a:t>
          </a:r>
          <a:endParaRPr lang="ru-RU" sz="3200" dirty="0">
            <a:latin typeface="Cambria" pitchFamily="18" charset="0"/>
            <a:ea typeface="Cambria" pitchFamily="18" charset="0"/>
          </a:endParaRPr>
        </a:p>
      </dgm:t>
    </dgm:pt>
    <dgm:pt modelId="{FB4E506E-9B9C-4C95-AB41-7C8D540E42E6}" type="parTrans" cxnId="{8690835C-3115-480B-A625-7EF9FB1E5A13}">
      <dgm:prSet/>
      <dgm:spPr/>
      <dgm:t>
        <a:bodyPr/>
        <a:lstStyle/>
        <a:p>
          <a:endParaRPr lang="ru-RU"/>
        </a:p>
      </dgm:t>
    </dgm:pt>
    <dgm:pt modelId="{86E4958F-0148-4FEA-9B38-9E8C41118715}" type="sibTrans" cxnId="{8690835C-3115-480B-A625-7EF9FB1E5A13}">
      <dgm:prSet/>
      <dgm:spPr/>
      <dgm:t>
        <a:bodyPr/>
        <a:lstStyle/>
        <a:p>
          <a:endParaRPr lang="ru-RU"/>
        </a:p>
      </dgm:t>
    </dgm:pt>
    <dgm:pt modelId="{0A4F3C24-EDDE-48FE-AA3F-F8C7A4EBF46F}">
      <dgm:prSet phldrT="[Текст]"/>
      <dgm:spPr/>
      <dgm:t>
        <a:bodyPr lIns="720000"/>
        <a:lstStyle/>
        <a:p>
          <a:pPr algn="just"/>
          <a:r>
            <a:rPr lang="ru-RU" dirty="0" smtClean="0">
              <a:latin typeface="Cambria" pitchFamily="18" charset="0"/>
              <a:ea typeface="Cambria" pitchFamily="18" charset="0"/>
            </a:rPr>
            <a:t>ППЭ организуется:</a:t>
          </a:r>
          <a:endParaRPr lang="ru-RU" dirty="0">
            <a:latin typeface="Cambria" pitchFamily="18" charset="0"/>
            <a:ea typeface="Cambria" pitchFamily="18" charset="0"/>
          </a:endParaRPr>
        </a:p>
      </dgm:t>
    </dgm:pt>
    <dgm:pt modelId="{EC820D54-2256-48B9-9C48-22EF6AB66B26}" type="parTrans" cxnId="{370193F8-D771-4A56-B21C-20D80055B97C}">
      <dgm:prSet/>
      <dgm:spPr/>
      <dgm:t>
        <a:bodyPr/>
        <a:lstStyle/>
        <a:p>
          <a:endParaRPr lang="ru-RU"/>
        </a:p>
      </dgm:t>
    </dgm:pt>
    <dgm:pt modelId="{06AC33C7-0582-4936-8290-92B446A80230}" type="sibTrans" cxnId="{370193F8-D771-4A56-B21C-20D80055B97C}">
      <dgm:prSet/>
      <dgm:spPr/>
      <dgm:t>
        <a:bodyPr/>
        <a:lstStyle/>
        <a:p>
          <a:endParaRPr lang="ru-RU"/>
        </a:p>
      </dgm:t>
    </dgm:pt>
    <dgm:pt modelId="{20B4640C-8C65-4F17-B80E-9EA1467AD7A0}">
      <dgm:prSet phldrT="[Текст]" custT="1"/>
      <dgm:spPr/>
      <dgm:t>
        <a:bodyPr/>
        <a:lstStyle/>
        <a:p>
          <a:r>
            <a:rPr lang="ru-RU" sz="2800" dirty="0" smtClean="0">
              <a:latin typeface="Cambria" pitchFamily="18" charset="0"/>
              <a:ea typeface="Cambria" pitchFamily="18" charset="0"/>
            </a:rPr>
            <a:t>В таком ППЭ должны присутствовать: руководитель ППЭ, организаторы, член ГЭК. </a:t>
          </a:r>
          <a:endParaRPr lang="ru-RU" sz="2800" dirty="0">
            <a:latin typeface="Cambria" pitchFamily="18" charset="0"/>
            <a:ea typeface="Cambria" pitchFamily="18" charset="0"/>
          </a:endParaRPr>
        </a:p>
      </dgm:t>
    </dgm:pt>
    <dgm:pt modelId="{D6CC0051-48CE-480E-BDB9-9FCF1984FD44}" type="parTrans" cxnId="{D7E48A34-F788-485C-B464-3C81D9C41B27}">
      <dgm:prSet/>
      <dgm:spPr/>
      <dgm:t>
        <a:bodyPr/>
        <a:lstStyle/>
        <a:p>
          <a:endParaRPr lang="ru-RU"/>
        </a:p>
      </dgm:t>
    </dgm:pt>
    <dgm:pt modelId="{0BF1944A-4167-4ACA-B71A-E93A5AB28F73}" type="sibTrans" cxnId="{D7E48A34-F788-485C-B464-3C81D9C41B27}">
      <dgm:prSet/>
      <dgm:spPr/>
      <dgm:t>
        <a:bodyPr/>
        <a:lstStyle/>
        <a:p>
          <a:endParaRPr lang="ru-RU"/>
        </a:p>
      </dgm:t>
    </dgm:pt>
    <dgm:pt modelId="{E073D954-E01D-4841-B095-A2E5F540F19B}">
      <dgm:prSet phldrT="[Текст]"/>
      <dgm:spPr/>
      <dgm:t>
        <a:bodyPr lIns="720000"/>
        <a:lstStyle/>
        <a:p>
          <a:pPr algn="just"/>
          <a:r>
            <a:rPr lang="ru-RU" dirty="0" smtClean="0">
              <a:latin typeface="Cambria" pitchFamily="18" charset="0"/>
              <a:ea typeface="Cambria" pitchFamily="18" charset="0"/>
            </a:rPr>
            <a:t>В целях оптимизации условий проведения ГИА </a:t>
          </a:r>
          <a:r>
            <a:rPr lang="ru-RU" b="1" dirty="0" smtClean="0">
              <a:latin typeface="Cambria" pitchFamily="18" charset="0"/>
              <a:ea typeface="Cambria" pitchFamily="18" charset="0"/>
            </a:rPr>
            <a:t>допускается совмещение отдельных полномочий и обязанностей работниками ППЭ:</a:t>
          </a:r>
          <a:endParaRPr lang="ru-RU" b="1" dirty="0">
            <a:latin typeface="Cambria" pitchFamily="18" charset="0"/>
            <a:ea typeface="Cambria" pitchFamily="18" charset="0"/>
          </a:endParaRPr>
        </a:p>
      </dgm:t>
    </dgm:pt>
    <dgm:pt modelId="{8E9A7B84-C903-4067-B6D8-BA8324E16EB6}" type="parTrans" cxnId="{BEE0FC55-ADC1-4DB7-9F81-B17AB1BEB6B8}">
      <dgm:prSet/>
      <dgm:spPr/>
      <dgm:t>
        <a:bodyPr/>
        <a:lstStyle/>
        <a:p>
          <a:endParaRPr lang="ru-RU"/>
        </a:p>
      </dgm:t>
    </dgm:pt>
    <dgm:pt modelId="{005A145B-A3AC-4062-BCA4-45D63FE94A12}" type="sibTrans" cxnId="{BEE0FC55-ADC1-4DB7-9F81-B17AB1BEB6B8}">
      <dgm:prSet/>
      <dgm:spPr/>
      <dgm:t>
        <a:bodyPr/>
        <a:lstStyle/>
        <a:p>
          <a:endParaRPr lang="ru-RU"/>
        </a:p>
      </dgm:t>
    </dgm:pt>
    <dgm:pt modelId="{B60C40B5-2EA4-4590-89BC-545D72609589}">
      <dgm:prSet phldrT="[Текст]"/>
      <dgm:spPr/>
      <dgm:t>
        <a:bodyPr lIns="720000"/>
        <a:lstStyle/>
        <a:p>
          <a:pPr algn="just"/>
          <a:r>
            <a:rPr lang="ru-RU" dirty="0" smtClean="0">
              <a:latin typeface="Cambria" pitchFamily="18" charset="0"/>
              <a:ea typeface="Cambria" pitchFamily="18" charset="0"/>
            </a:rPr>
            <a:t>член ГЭК = руководитель ППЭ, </a:t>
          </a:r>
          <a:endParaRPr lang="ru-RU" dirty="0">
            <a:latin typeface="Cambria" pitchFamily="18" charset="0"/>
            <a:ea typeface="Cambria" pitchFamily="18" charset="0"/>
          </a:endParaRPr>
        </a:p>
      </dgm:t>
    </dgm:pt>
    <dgm:pt modelId="{D4C35DE7-CA6D-4A72-BE11-95737605A60D}" type="parTrans" cxnId="{EBCE9E34-7931-4A32-8579-D0A7920F2445}">
      <dgm:prSet/>
      <dgm:spPr/>
      <dgm:t>
        <a:bodyPr/>
        <a:lstStyle/>
        <a:p>
          <a:endParaRPr lang="ru-RU"/>
        </a:p>
      </dgm:t>
    </dgm:pt>
    <dgm:pt modelId="{B2D85B3C-475C-4A0D-9218-7DD9E38023D7}" type="sibTrans" cxnId="{EBCE9E34-7931-4A32-8579-D0A7920F2445}">
      <dgm:prSet/>
      <dgm:spPr/>
      <dgm:t>
        <a:bodyPr/>
        <a:lstStyle/>
        <a:p>
          <a:endParaRPr lang="ru-RU"/>
        </a:p>
      </dgm:t>
    </dgm:pt>
    <dgm:pt modelId="{E209A693-9EFD-431A-B073-E9436143074A}">
      <dgm:prSet phldrT="[Текст]"/>
      <dgm:spPr/>
      <dgm:t>
        <a:bodyPr lIns="720000"/>
        <a:lstStyle/>
        <a:p>
          <a:pPr algn="just"/>
          <a:r>
            <a:rPr lang="ru-RU" smtClean="0">
              <a:latin typeface="Cambria" pitchFamily="18" charset="0"/>
              <a:ea typeface="Cambria" pitchFamily="18" charset="0"/>
            </a:rPr>
            <a:t>организатор = технический специалист, ассистент (при необходимости).</a:t>
          </a:r>
          <a:endParaRPr lang="ru-RU" dirty="0">
            <a:latin typeface="Cambria" pitchFamily="18" charset="0"/>
            <a:ea typeface="Cambria" pitchFamily="18" charset="0"/>
          </a:endParaRPr>
        </a:p>
      </dgm:t>
    </dgm:pt>
    <dgm:pt modelId="{19F5F7AF-0D95-4CE2-8B1C-5317CC9245F6}" type="parTrans" cxnId="{4164028C-3E7B-4C50-9092-49146B3C06D4}">
      <dgm:prSet/>
      <dgm:spPr/>
      <dgm:t>
        <a:bodyPr/>
        <a:lstStyle/>
        <a:p>
          <a:endParaRPr lang="ru-RU"/>
        </a:p>
      </dgm:t>
    </dgm:pt>
    <dgm:pt modelId="{3595DCE4-7FD1-48AE-91A7-9446F9D051CE}" type="sibTrans" cxnId="{4164028C-3E7B-4C50-9092-49146B3C06D4}">
      <dgm:prSet/>
      <dgm:spPr/>
      <dgm:t>
        <a:bodyPr/>
        <a:lstStyle/>
        <a:p>
          <a:endParaRPr lang="ru-RU"/>
        </a:p>
      </dgm:t>
    </dgm:pt>
    <dgm:pt modelId="{CBE9EA2C-F891-402E-A375-0DEAF09C9533}">
      <dgm:prSet phldrT="[Текст]"/>
      <dgm:spPr/>
      <dgm:t>
        <a:bodyPr lIns="720000"/>
        <a:lstStyle/>
        <a:p>
          <a:pPr algn="just"/>
          <a:r>
            <a:rPr lang="ru-RU" dirty="0" smtClean="0">
              <a:latin typeface="Cambria" pitchFamily="18" charset="0"/>
              <a:ea typeface="Cambria" pitchFamily="18" charset="0"/>
            </a:rPr>
            <a:t>по месту жительства участника экзамена; </a:t>
          </a:r>
          <a:endParaRPr lang="ru-RU" dirty="0">
            <a:latin typeface="Cambria" pitchFamily="18" charset="0"/>
            <a:ea typeface="Cambria" pitchFamily="18" charset="0"/>
          </a:endParaRPr>
        </a:p>
      </dgm:t>
    </dgm:pt>
    <dgm:pt modelId="{3085FD93-D133-4B51-BEF9-B034F517F47C}" type="parTrans" cxnId="{FD1BEE3B-118D-407B-A092-0971DE4388A6}">
      <dgm:prSet/>
      <dgm:spPr/>
      <dgm:t>
        <a:bodyPr/>
        <a:lstStyle/>
        <a:p>
          <a:endParaRPr lang="ru-RU"/>
        </a:p>
      </dgm:t>
    </dgm:pt>
    <dgm:pt modelId="{BA8D1722-2FAC-425E-BD28-4F40C215AB0D}" type="sibTrans" cxnId="{FD1BEE3B-118D-407B-A092-0971DE4388A6}">
      <dgm:prSet/>
      <dgm:spPr/>
      <dgm:t>
        <a:bodyPr/>
        <a:lstStyle/>
        <a:p>
          <a:endParaRPr lang="ru-RU"/>
        </a:p>
      </dgm:t>
    </dgm:pt>
    <dgm:pt modelId="{FE491520-3409-4E7F-8622-BB115CA56882}">
      <dgm:prSet phldrT="[Текст]"/>
      <dgm:spPr/>
      <dgm:t>
        <a:bodyPr lIns="720000"/>
        <a:lstStyle/>
        <a:p>
          <a:pPr algn="just"/>
          <a:r>
            <a:rPr lang="ru-RU" dirty="0" smtClean="0">
              <a:latin typeface="Cambria" pitchFamily="18" charset="0"/>
              <a:ea typeface="Cambria" pitchFamily="18" charset="0"/>
            </a:rPr>
            <a:t>по месту нахождения медицинской организации. </a:t>
          </a:r>
          <a:endParaRPr lang="ru-RU" dirty="0">
            <a:latin typeface="Cambria" pitchFamily="18" charset="0"/>
            <a:ea typeface="Cambria" pitchFamily="18" charset="0"/>
          </a:endParaRPr>
        </a:p>
      </dgm:t>
    </dgm:pt>
    <dgm:pt modelId="{26AB7DC2-3EF4-4C94-979A-64D4B07D5BBA}" type="parTrans" cxnId="{AC2DDA37-4894-4423-A9C8-7568FADF1FC8}">
      <dgm:prSet/>
      <dgm:spPr/>
      <dgm:t>
        <a:bodyPr/>
        <a:lstStyle/>
        <a:p>
          <a:endParaRPr lang="ru-RU"/>
        </a:p>
      </dgm:t>
    </dgm:pt>
    <dgm:pt modelId="{36279DBE-FDA3-4C71-91DF-1EDD7BDAA19B}" type="sibTrans" cxnId="{AC2DDA37-4894-4423-A9C8-7568FADF1FC8}">
      <dgm:prSet/>
      <dgm:spPr/>
      <dgm:t>
        <a:bodyPr/>
        <a:lstStyle/>
        <a:p>
          <a:endParaRPr lang="ru-RU"/>
        </a:p>
      </dgm:t>
    </dgm:pt>
    <dgm:pt modelId="{0DF6EC6C-E395-45FB-B7EE-F3BC4488C031}" type="pres">
      <dgm:prSet presAssocID="{CDD9E0F4-02A2-4AC7-8D63-38C50ACBFA5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5FA48E-DD76-4E97-B81B-9FF4D1ABB377}" type="pres">
      <dgm:prSet presAssocID="{CDD9E0F4-02A2-4AC7-8D63-38C50ACBFA5A}" presName="cycle" presStyleCnt="0"/>
      <dgm:spPr/>
      <dgm:t>
        <a:bodyPr/>
        <a:lstStyle/>
        <a:p>
          <a:endParaRPr lang="ru-RU"/>
        </a:p>
      </dgm:t>
    </dgm:pt>
    <dgm:pt modelId="{52264240-9083-4F66-9A01-9AC0477D520B}" type="pres">
      <dgm:prSet presAssocID="{CDD9E0F4-02A2-4AC7-8D63-38C50ACBFA5A}" presName="centerShape" presStyleCnt="0"/>
      <dgm:spPr/>
      <dgm:t>
        <a:bodyPr/>
        <a:lstStyle/>
        <a:p>
          <a:endParaRPr lang="ru-RU"/>
        </a:p>
      </dgm:t>
    </dgm:pt>
    <dgm:pt modelId="{3081991E-BB35-4A55-BCC2-7CBA9BFD6BE5}" type="pres">
      <dgm:prSet presAssocID="{CDD9E0F4-02A2-4AC7-8D63-38C50ACBFA5A}" presName="connSite" presStyleLbl="node1" presStyleIdx="0" presStyleCnt="3"/>
      <dgm:spPr/>
      <dgm:t>
        <a:bodyPr/>
        <a:lstStyle/>
        <a:p>
          <a:endParaRPr lang="ru-RU"/>
        </a:p>
      </dgm:t>
    </dgm:pt>
    <dgm:pt modelId="{4E11D665-DEF2-4DF2-A150-4832A048AF18}" type="pres">
      <dgm:prSet presAssocID="{CDD9E0F4-02A2-4AC7-8D63-38C50ACBFA5A}" presName="visible" presStyleLbl="node1" presStyleIdx="0" presStyleCnt="3" custScaleX="116422" custScaleY="103836" custLinFactNeighborX="-26246" custLinFactNeighborY="496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A16B31B-538C-4EB2-80BE-75F421A65FF5}" type="pres">
      <dgm:prSet presAssocID="{FB4E506E-9B9C-4C95-AB41-7C8D540E42E6}" presName="Name25" presStyleLbl="parChTrans1D1" presStyleIdx="0" presStyleCnt="2"/>
      <dgm:spPr/>
      <dgm:t>
        <a:bodyPr/>
        <a:lstStyle/>
        <a:p>
          <a:endParaRPr lang="ru-RU"/>
        </a:p>
      </dgm:t>
    </dgm:pt>
    <dgm:pt modelId="{26A83E3B-D6F0-426C-ABA5-BEE7DD115785}" type="pres">
      <dgm:prSet presAssocID="{5FAA8E08-7D61-4DC6-ADEE-A92485E25180}" presName="node" presStyleCnt="0"/>
      <dgm:spPr/>
      <dgm:t>
        <a:bodyPr/>
        <a:lstStyle/>
        <a:p>
          <a:endParaRPr lang="ru-RU"/>
        </a:p>
      </dgm:t>
    </dgm:pt>
    <dgm:pt modelId="{7074169E-8CA9-40CA-9AED-C98007B53494}" type="pres">
      <dgm:prSet presAssocID="{5FAA8E08-7D61-4DC6-ADEE-A92485E25180}" presName="parentNode" presStyleLbl="node1" presStyleIdx="1" presStyleCnt="3" custScaleX="120061" custScaleY="119900" custLinFactNeighborX="24208" custLinFactNeighborY="105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EC5F4-CFCE-4B74-8D66-A42D0A1D9643}" type="pres">
      <dgm:prSet presAssocID="{5FAA8E08-7D61-4DC6-ADEE-A92485E25180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D36DC-C347-4F34-A51C-440D21B4EE34}" type="pres">
      <dgm:prSet presAssocID="{D6CC0051-48CE-480E-BDB9-9FCF1984FD44}" presName="Name25" presStyleLbl="parChTrans1D1" presStyleIdx="1" presStyleCnt="2"/>
      <dgm:spPr/>
      <dgm:t>
        <a:bodyPr/>
        <a:lstStyle/>
        <a:p>
          <a:endParaRPr lang="ru-RU"/>
        </a:p>
      </dgm:t>
    </dgm:pt>
    <dgm:pt modelId="{815E2221-4D14-46DA-B8AF-A70B90E02E58}" type="pres">
      <dgm:prSet presAssocID="{20B4640C-8C65-4F17-B80E-9EA1467AD7A0}" presName="node" presStyleCnt="0"/>
      <dgm:spPr/>
      <dgm:t>
        <a:bodyPr/>
        <a:lstStyle/>
        <a:p>
          <a:endParaRPr lang="ru-RU"/>
        </a:p>
      </dgm:t>
    </dgm:pt>
    <dgm:pt modelId="{AC4C3240-EB84-4B6E-A66F-BC906FD64AC0}" type="pres">
      <dgm:prSet presAssocID="{20B4640C-8C65-4F17-B80E-9EA1467AD7A0}" presName="parentNode" presStyleLbl="node1" presStyleIdx="2" presStyleCnt="3" custScaleX="122977" custScaleY="124988" custLinFactNeighborX="28340" custLinFactNeighborY="-161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3F21B-B681-4688-8F83-66E7D55C46DE}" type="pres">
      <dgm:prSet presAssocID="{20B4640C-8C65-4F17-B80E-9EA1467AD7A0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F99E67-B23E-499A-BFE1-20FA9EAE3326}" type="presOf" srcId="{E073D954-E01D-4841-B095-A2E5F540F19B}" destId="{4253F21B-B681-4688-8F83-66E7D55C46DE}" srcOrd="0" destOrd="0" presId="urn:microsoft.com/office/officeart/2005/8/layout/radial2"/>
    <dgm:cxn modelId="{BEE0FC55-ADC1-4DB7-9F81-B17AB1BEB6B8}" srcId="{20B4640C-8C65-4F17-B80E-9EA1467AD7A0}" destId="{E073D954-E01D-4841-B095-A2E5F540F19B}" srcOrd="0" destOrd="0" parTransId="{8E9A7B84-C903-4067-B6D8-BA8324E16EB6}" sibTransId="{005A145B-A3AC-4062-BCA4-45D63FE94A12}"/>
    <dgm:cxn modelId="{FD1BEE3B-118D-407B-A092-0971DE4388A6}" srcId="{5FAA8E08-7D61-4DC6-ADEE-A92485E25180}" destId="{CBE9EA2C-F891-402E-A375-0DEAF09C9533}" srcOrd="1" destOrd="0" parTransId="{3085FD93-D133-4B51-BEF9-B034F517F47C}" sibTransId="{BA8D1722-2FAC-425E-BD28-4F40C215AB0D}"/>
    <dgm:cxn modelId="{467F89E5-4234-40B4-89E2-AF90D0CC68B3}" type="presOf" srcId="{D6CC0051-48CE-480E-BDB9-9FCF1984FD44}" destId="{608D36DC-C347-4F34-A51C-440D21B4EE34}" srcOrd="0" destOrd="0" presId="urn:microsoft.com/office/officeart/2005/8/layout/radial2"/>
    <dgm:cxn modelId="{7416ECE8-4AA1-4939-B22D-C6CE14C5AAAD}" type="presOf" srcId="{0A4F3C24-EDDE-48FE-AA3F-F8C7A4EBF46F}" destId="{0DEEC5F4-CFCE-4B74-8D66-A42D0A1D9643}" srcOrd="0" destOrd="0" presId="urn:microsoft.com/office/officeart/2005/8/layout/radial2"/>
    <dgm:cxn modelId="{4164028C-3E7B-4C50-9092-49146B3C06D4}" srcId="{20B4640C-8C65-4F17-B80E-9EA1467AD7A0}" destId="{E209A693-9EFD-431A-B073-E9436143074A}" srcOrd="2" destOrd="0" parTransId="{19F5F7AF-0D95-4CE2-8B1C-5317CC9245F6}" sibTransId="{3595DCE4-7FD1-48AE-91A7-9446F9D051CE}"/>
    <dgm:cxn modelId="{E5F22DC0-1731-4BA7-8BC3-94998B3D95DD}" type="presOf" srcId="{CDD9E0F4-02A2-4AC7-8D63-38C50ACBFA5A}" destId="{0DF6EC6C-E395-45FB-B7EE-F3BC4488C031}" srcOrd="0" destOrd="0" presId="urn:microsoft.com/office/officeart/2005/8/layout/radial2"/>
    <dgm:cxn modelId="{38F16715-FCEE-4665-B9F8-5DF46E9B5DB8}" type="presOf" srcId="{FB4E506E-9B9C-4C95-AB41-7C8D540E42E6}" destId="{CA16B31B-538C-4EB2-80BE-75F421A65FF5}" srcOrd="0" destOrd="0" presId="urn:microsoft.com/office/officeart/2005/8/layout/radial2"/>
    <dgm:cxn modelId="{527DD7F7-9412-485E-A565-75B306619FD9}" type="presOf" srcId="{20B4640C-8C65-4F17-B80E-9EA1467AD7A0}" destId="{AC4C3240-EB84-4B6E-A66F-BC906FD64AC0}" srcOrd="0" destOrd="0" presId="urn:microsoft.com/office/officeart/2005/8/layout/radial2"/>
    <dgm:cxn modelId="{AC2DDA37-4894-4423-A9C8-7568FADF1FC8}" srcId="{5FAA8E08-7D61-4DC6-ADEE-A92485E25180}" destId="{FE491520-3409-4E7F-8622-BB115CA56882}" srcOrd="2" destOrd="0" parTransId="{26AB7DC2-3EF4-4C94-979A-64D4B07D5BBA}" sibTransId="{36279DBE-FDA3-4C71-91DF-1EDD7BDAA19B}"/>
    <dgm:cxn modelId="{47D3FAA7-82BD-4961-9AD3-D5598DECB777}" type="presOf" srcId="{FE491520-3409-4E7F-8622-BB115CA56882}" destId="{0DEEC5F4-CFCE-4B74-8D66-A42D0A1D9643}" srcOrd="0" destOrd="2" presId="urn:microsoft.com/office/officeart/2005/8/layout/radial2"/>
    <dgm:cxn modelId="{8690835C-3115-480B-A625-7EF9FB1E5A13}" srcId="{CDD9E0F4-02A2-4AC7-8D63-38C50ACBFA5A}" destId="{5FAA8E08-7D61-4DC6-ADEE-A92485E25180}" srcOrd="0" destOrd="0" parTransId="{FB4E506E-9B9C-4C95-AB41-7C8D540E42E6}" sibTransId="{86E4958F-0148-4FEA-9B38-9E8C41118715}"/>
    <dgm:cxn modelId="{1808175C-EA95-48DC-89C7-08431F77FD2F}" type="presOf" srcId="{5FAA8E08-7D61-4DC6-ADEE-A92485E25180}" destId="{7074169E-8CA9-40CA-9AED-C98007B53494}" srcOrd="0" destOrd="0" presId="urn:microsoft.com/office/officeart/2005/8/layout/radial2"/>
    <dgm:cxn modelId="{370193F8-D771-4A56-B21C-20D80055B97C}" srcId="{5FAA8E08-7D61-4DC6-ADEE-A92485E25180}" destId="{0A4F3C24-EDDE-48FE-AA3F-F8C7A4EBF46F}" srcOrd="0" destOrd="0" parTransId="{EC820D54-2256-48B9-9C48-22EF6AB66B26}" sibTransId="{06AC33C7-0582-4936-8290-92B446A80230}"/>
    <dgm:cxn modelId="{CCE84DE6-5695-41FB-BEA2-6D695AE43BF7}" type="presOf" srcId="{E209A693-9EFD-431A-B073-E9436143074A}" destId="{4253F21B-B681-4688-8F83-66E7D55C46DE}" srcOrd="0" destOrd="2" presId="urn:microsoft.com/office/officeart/2005/8/layout/radial2"/>
    <dgm:cxn modelId="{662678FB-6E19-4BC5-BCD2-FBABE6D5B03D}" type="presOf" srcId="{B60C40B5-2EA4-4590-89BC-545D72609589}" destId="{4253F21B-B681-4688-8F83-66E7D55C46DE}" srcOrd="0" destOrd="1" presId="urn:microsoft.com/office/officeart/2005/8/layout/radial2"/>
    <dgm:cxn modelId="{85E892BB-F5B1-4614-94D9-4B4DF47446BB}" type="presOf" srcId="{CBE9EA2C-F891-402E-A375-0DEAF09C9533}" destId="{0DEEC5F4-CFCE-4B74-8D66-A42D0A1D9643}" srcOrd="0" destOrd="1" presId="urn:microsoft.com/office/officeart/2005/8/layout/radial2"/>
    <dgm:cxn modelId="{D7E48A34-F788-485C-B464-3C81D9C41B27}" srcId="{CDD9E0F4-02A2-4AC7-8D63-38C50ACBFA5A}" destId="{20B4640C-8C65-4F17-B80E-9EA1467AD7A0}" srcOrd="1" destOrd="0" parTransId="{D6CC0051-48CE-480E-BDB9-9FCF1984FD44}" sibTransId="{0BF1944A-4167-4ACA-B71A-E93A5AB28F73}"/>
    <dgm:cxn modelId="{EBCE9E34-7931-4A32-8579-D0A7920F2445}" srcId="{20B4640C-8C65-4F17-B80E-9EA1467AD7A0}" destId="{B60C40B5-2EA4-4590-89BC-545D72609589}" srcOrd="1" destOrd="0" parTransId="{D4C35DE7-CA6D-4A72-BE11-95737605A60D}" sibTransId="{B2D85B3C-475C-4A0D-9218-7DD9E38023D7}"/>
    <dgm:cxn modelId="{1C395AB7-AE38-4F83-A912-C856AD996E06}" type="presParOf" srcId="{0DF6EC6C-E395-45FB-B7EE-F3BC4488C031}" destId="{765FA48E-DD76-4E97-B81B-9FF4D1ABB377}" srcOrd="0" destOrd="0" presId="urn:microsoft.com/office/officeart/2005/8/layout/radial2"/>
    <dgm:cxn modelId="{4F751C32-319A-498D-9936-18A76506C2B0}" type="presParOf" srcId="{765FA48E-DD76-4E97-B81B-9FF4D1ABB377}" destId="{52264240-9083-4F66-9A01-9AC0477D520B}" srcOrd="0" destOrd="0" presId="urn:microsoft.com/office/officeart/2005/8/layout/radial2"/>
    <dgm:cxn modelId="{3EA2FACA-7EF9-4CF5-91C2-348DBB581320}" type="presParOf" srcId="{52264240-9083-4F66-9A01-9AC0477D520B}" destId="{3081991E-BB35-4A55-BCC2-7CBA9BFD6BE5}" srcOrd="0" destOrd="0" presId="urn:microsoft.com/office/officeart/2005/8/layout/radial2"/>
    <dgm:cxn modelId="{552EAF2D-76C7-458C-99D8-78E87301BE16}" type="presParOf" srcId="{52264240-9083-4F66-9A01-9AC0477D520B}" destId="{4E11D665-DEF2-4DF2-A150-4832A048AF18}" srcOrd="1" destOrd="0" presId="urn:microsoft.com/office/officeart/2005/8/layout/radial2"/>
    <dgm:cxn modelId="{6C994C9E-6D24-41B6-A1E7-F8B344936C54}" type="presParOf" srcId="{765FA48E-DD76-4E97-B81B-9FF4D1ABB377}" destId="{CA16B31B-538C-4EB2-80BE-75F421A65FF5}" srcOrd="1" destOrd="0" presId="urn:microsoft.com/office/officeart/2005/8/layout/radial2"/>
    <dgm:cxn modelId="{104FFDAB-4050-4082-A749-64A5E761B553}" type="presParOf" srcId="{765FA48E-DD76-4E97-B81B-9FF4D1ABB377}" destId="{26A83E3B-D6F0-426C-ABA5-BEE7DD115785}" srcOrd="2" destOrd="0" presId="urn:microsoft.com/office/officeart/2005/8/layout/radial2"/>
    <dgm:cxn modelId="{5D81AC82-284B-4729-A1FA-89A9E0532E5A}" type="presParOf" srcId="{26A83E3B-D6F0-426C-ABA5-BEE7DD115785}" destId="{7074169E-8CA9-40CA-9AED-C98007B53494}" srcOrd="0" destOrd="0" presId="urn:microsoft.com/office/officeart/2005/8/layout/radial2"/>
    <dgm:cxn modelId="{93434A2E-1885-4B5C-B4DF-782A673C2CC6}" type="presParOf" srcId="{26A83E3B-D6F0-426C-ABA5-BEE7DD115785}" destId="{0DEEC5F4-CFCE-4B74-8D66-A42D0A1D9643}" srcOrd="1" destOrd="0" presId="urn:microsoft.com/office/officeart/2005/8/layout/radial2"/>
    <dgm:cxn modelId="{633E42A6-881B-42A5-817B-C632C8AF34B2}" type="presParOf" srcId="{765FA48E-DD76-4E97-B81B-9FF4D1ABB377}" destId="{608D36DC-C347-4F34-A51C-440D21B4EE34}" srcOrd="3" destOrd="0" presId="urn:microsoft.com/office/officeart/2005/8/layout/radial2"/>
    <dgm:cxn modelId="{CF4D351B-26E0-44D7-B951-1ABE448480D7}" type="presParOf" srcId="{765FA48E-DD76-4E97-B81B-9FF4D1ABB377}" destId="{815E2221-4D14-46DA-B8AF-A70B90E02E58}" srcOrd="4" destOrd="0" presId="urn:microsoft.com/office/officeart/2005/8/layout/radial2"/>
    <dgm:cxn modelId="{4204CFE5-D7A8-4151-9CDA-475F1D789B8F}" type="presParOf" srcId="{815E2221-4D14-46DA-B8AF-A70B90E02E58}" destId="{AC4C3240-EB84-4B6E-A66F-BC906FD64AC0}" srcOrd="0" destOrd="0" presId="urn:microsoft.com/office/officeart/2005/8/layout/radial2"/>
    <dgm:cxn modelId="{FAC3D147-CC31-4C07-BD4E-552B0DBA05B3}" type="presParOf" srcId="{815E2221-4D14-46DA-B8AF-A70B90E02E58}" destId="{4253F21B-B681-4688-8F83-66E7D55C46D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B4A5D-FC2A-4CD8-8C9C-98C9AB01A4CD}">
      <dsp:nvSpPr>
        <dsp:cNvPr id="0" name=""/>
        <dsp:cNvSpPr/>
      </dsp:nvSpPr>
      <dsp:spPr>
        <a:xfrm>
          <a:off x="-11963121" y="-1826499"/>
          <a:ext cx="14240789" cy="14240789"/>
        </a:xfrm>
        <a:prstGeom prst="blockArc">
          <a:avLst>
            <a:gd name="adj1" fmla="val 18900000"/>
            <a:gd name="adj2" fmla="val 2700000"/>
            <a:gd name="adj3" fmla="val 15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AAE52-B1F9-49F4-8039-922C4F732739}">
      <dsp:nvSpPr>
        <dsp:cNvPr id="0" name=""/>
        <dsp:cNvSpPr/>
      </dsp:nvSpPr>
      <dsp:spPr>
        <a:xfrm>
          <a:off x="1613848" y="917124"/>
          <a:ext cx="13469912" cy="21125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80812" tIns="91440" rIns="91440" bIns="9144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Cambria Math" pitchFamily="18" charset="0"/>
              <a:ea typeface="Cambria Math" pitchFamily="18" charset="0"/>
            </a:rPr>
            <a:t>1. </a:t>
          </a:r>
          <a:r>
            <a:rPr lang="ru-RU" sz="4000" b="1" kern="1200" dirty="0" smtClean="0">
              <a:latin typeface="Cambria Math" pitchFamily="18" charset="0"/>
              <a:ea typeface="Cambria Math" pitchFamily="18" charset="0"/>
            </a:rPr>
            <a:t>Проведение ГВЭ по всем учебным предметам в устной форме (по желанию)</a:t>
          </a:r>
          <a:endParaRPr lang="ru-RU" sz="4000" kern="1200" dirty="0">
            <a:latin typeface="Cambria Math" pitchFamily="18" charset="0"/>
            <a:ea typeface="Cambria Math" pitchFamily="18" charset="0"/>
          </a:endParaRPr>
        </a:p>
      </dsp:txBody>
      <dsp:txXfrm>
        <a:off x="1613848" y="917124"/>
        <a:ext cx="13469912" cy="2112581"/>
      </dsp:txXfrm>
    </dsp:sp>
    <dsp:sp modelId="{CC2DEC15-3DAC-4E41-9F61-5FB46AB4B2A0}">
      <dsp:nvSpPr>
        <dsp:cNvPr id="0" name=""/>
        <dsp:cNvSpPr/>
      </dsp:nvSpPr>
      <dsp:spPr>
        <a:xfrm>
          <a:off x="146111" y="794084"/>
          <a:ext cx="2646947" cy="26469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C0AE7FB-B9DF-443E-8AE9-1EA290AB847C}">
      <dsp:nvSpPr>
        <dsp:cNvPr id="0" name=""/>
        <dsp:cNvSpPr/>
      </dsp:nvSpPr>
      <dsp:spPr>
        <a:xfrm>
          <a:off x="2385369" y="4091598"/>
          <a:ext cx="12700179" cy="24657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80812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latin typeface="Cambria" pitchFamily="18" charset="0"/>
              <a:ea typeface="Cambria" pitchFamily="18" charset="0"/>
            </a:rPr>
            <a:t>2</a:t>
          </a:r>
          <a:r>
            <a:rPr lang="ru-RU" sz="4400" b="1" kern="1200" dirty="0" smtClean="0">
              <a:latin typeface="Cambria Math" pitchFamily="18" charset="0"/>
              <a:ea typeface="Cambria Math" pitchFamily="18" charset="0"/>
            </a:rPr>
            <a:t>. </a:t>
          </a:r>
          <a:r>
            <a:rPr lang="ru-RU" sz="4000" b="1" kern="1200" dirty="0" smtClean="0">
              <a:latin typeface="Cambria Math" pitchFamily="18" charset="0"/>
              <a:ea typeface="Cambria Math" pitchFamily="18" charset="0"/>
            </a:rPr>
            <a:t>ОБЩИЕ условия, учитывающие состояние здоровья:  </a:t>
          </a:r>
          <a:r>
            <a:rPr lang="ru-RU" sz="4000" b="0" kern="1200" dirty="0" smtClean="0">
              <a:latin typeface="Cambria Math" pitchFamily="18" charset="0"/>
              <a:ea typeface="Cambria Math" pitchFamily="18" charset="0"/>
            </a:rPr>
            <a:t>беспрепятственный доступ в аудитории, туалетные и иные помещения, а также пребывание в указанных помещениях</a:t>
          </a:r>
          <a:endParaRPr lang="ru-RU" sz="4000" b="0" kern="1200" dirty="0">
            <a:latin typeface="Cambria Math" pitchFamily="18" charset="0"/>
            <a:ea typeface="Cambria Math" pitchFamily="18" charset="0"/>
          </a:endParaRPr>
        </a:p>
      </dsp:txBody>
      <dsp:txXfrm>
        <a:off x="2385369" y="4091598"/>
        <a:ext cx="12700179" cy="2465748"/>
      </dsp:txXfrm>
    </dsp:sp>
    <dsp:sp modelId="{64B3C088-2F8D-4DB0-B2EB-ADD946CD25A3}">
      <dsp:nvSpPr>
        <dsp:cNvPr id="0" name=""/>
        <dsp:cNvSpPr/>
      </dsp:nvSpPr>
      <dsp:spPr>
        <a:xfrm>
          <a:off x="915843" y="3970421"/>
          <a:ext cx="2646947" cy="26469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6681D88-CEBF-4000-AC34-3AFD67E390CD}">
      <dsp:nvSpPr>
        <dsp:cNvPr id="0" name=""/>
        <dsp:cNvSpPr/>
      </dsp:nvSpPr>
      <dsp:spPr>
        <a:xfrm>
          <a:off x="1469585" y="7451570"/>
          <a:ext cx="13469912" cy="27843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80812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latin typeface="Cambria" pitchFamily="18" charset="0"/>
              <a:ea typeface="Cambria" pitchFamily="18" charset="0"/>
            </a:rPr>
            <a:t>3</a:t>
          </a:r>
          <a:r>
            <a:rPr lang="ru-RU" sz="4400" b="1" kern="1200" dirty="0" smtClean="0">
              <a:latin typeface="Cambria Math" pitchFamily="18" charset="0"/>
              <a:ea typeface="Cambria Math" pitchFamily="18" charset="0"/>
            </a:rPr>
            <a:t>. </a:t>
          </a:r>
          <a:r>
            <a:rPr lang="ru-RU" sz="4000" b="1" kern="1200" dirty="0" smtClean="0">
              <a:latin typeface="Cambria Math" pitchFamily="18" charset="0"/>
              <a:ea typeface="Cambria Math" pitchFamily="18" charset="0"/>
            </a:rPr>
            <a:t>ОБЩИЕ условия, учитывающие состояние здоровья</a:t>
          </a:r>
          <a:r>
            <a:rPr lang="ru-RU" sz="4000" b="0" kern="1200" dirty="0" smtClean="0">
              <a:latin typeface="Cambria Math" pitchFamily="18" charset="0"/>
              <a:ea typeface="Cambria Math" pitchFamily="18" charset="0"/>
            </a:rPr>
            <a:t>: увеличение продолжительности экзамена</a:t>
          </a:r>
          <a:endParaRPr lang="ru-RU" sz="4000" b="0" kern="1200" dirty="0">
            <a:latin typeface="Cambria Math" pitchFamily="18" charset="0"/>
            <a:ea typeface="Cambria Math" pitchFamily="18" charset="0"/>
          </a:endParaRPr>
        </a:p>
      </dsp:txBody>
      <dsp:txXfrm>
        <a:off x="1469585" y="7451570"/>
        <a:ext cx="13469912" cy="2784313"/>
      </dsp:txXfrm>
    </dsp:sp>
    <dsp:sp modelId="{91680311-2848-4AAB-9734-A9BEEC46F232}">
      <dsp:nvSpPr>
        <dsp:cNvPr id="0" name=""/>
        <dsp:cNvSpPr/>
      </dsp:nvSpPr>
      <dsp:spPr>
        <a:xfrm>
          <a:off x="100398" y="7684512"/>
          <a:ext cx="2646947" cy="26469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B4A5D-FC2A-4CD8-8C9C-98C9AB01A4CD}">
      <dsp:nvSpPr>
        <dsp:cNvPr id="0" name=""/>
        <dsp:cNvSpPr/>
      </dsp:nvSpPr>
      <dsp:spPr>
        <a:xfrm>
          <a:off x="-11975233" y="-1826499"/>
          <a:ext cx="14240789" cy="14240789"/>
        </a:xfrm>
        <a:prstGeom prst="blockArc">
          <a:avLst>
            <a:gd name="adj1" fmla="val 18900000"/>
            <a:gd name="adj2" fmla="val 2700000"/>
            <a:gd name="adj3" fmla="val 15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0569E-17E0-45DE-A72C-E51A208FD97B}">
      <dsp:nvSpPr>
        <dsp:cNvPr id="0" name=""/>
        <dsp:cNvSpPr/>
      </dsp:nvSpPr>
      <dsp:spPr>
        <a:xfrm>
          <a:off x="987375" y="661525"/>
          <a:ext cx="13940010" cy="13238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50843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ambria Math" pitchFamily="18" charset="0"/>
              <a:ea typeface="Cambria Math" pitchFamily="18" charset="0"/>
            </a:rPr>
            <a:t>а) </a:t>
          </a:r>
          <a:r>
            <a:rPr lang="ru-RU" sz="2800" b="1" kern="1200" dirty="0" smtClean="0">
              <a:latin typeface="Cambria Math" pitchFamily="18" charset="0"/>
              <a:ea typeface="Cambria Math" pitchFamily="18" charset="0"/>
            </a:rPr>
            <a:t>устные ответы </a:t>
          </a:r>
          <a:r>
            <a:rPr lang="ru-RU" sz="2800" kern="1200" dirty="0" smtClean="0">
              <a:latin typeface="Cambria Math" pitchFamily="18" charset="0"/>
              <a:ea typeface="Cambria Math" pitchFamily="18" charset="0"/>
            </a:rPr>
            <a:t>участника экзамена </a:t>
          </a:r>
          <a:r>
            <a:rPr lang="ru-RU" sz="2800" b="1" kern="1200" dirty="0" smtClean="0">
              <a:latin typeface="Cambria Math" pitchFamily="18" charset="0"/>
              <a:ea typeface="Cambria Math" pitchFamily="18" charset="0"/>
            </a:rPr>
            <a:t>записываются на аудионосители </a:t>
          </a:r>
          <a:r>
            <a:rPr lang="ru-RU" sz="2800" kern="1200" dirty="0" smtClean="0">
              <a:latin typeface="Cambria Math" pitchFamily="18" charset="0"/>
              <a:ea typeface="Cambria Math" pitchFamily="18" charset="0"/>
            </a:rPr>
            <a:t>или записываются на аудионосители с одновременным протоколированием;</a:t>
          </a:r>
          <a:endParaRPr lang="ru-RU" sz="2800" kern="1200" dirty="0">
            <a:latin typeface="Cambria Math" pitchFamily="18" charset="0"/>
            <a:ea typeface="Cambria Math" pitchFamily="18" charset="0"/>
          </a:endParaRPr>
        </a:p>
      </dsp:txBody>
      <dsp:txXfrm>
        <a:off x="987375" y="661525"/>
        <a:ext cx="13940010" cy="1323897"/>
      </dsp:txXfrm>
    </dsp:sp>
    <dsp:sp modelId="{64B3C088-2F8D-4DB0-B2EB-ADD946CD25A3}">
      <dsp:nvSpPr>
        <dsp:cNvPr id="0" name=""/>
        <dsp:cNvSpPr/>
      </dsp:nvSpPr>
      <dsp:spPr>
        <a:xfrm>
          <a:off x="159940" y="496037"/>
          <a:ext cx="1654871" cy="165487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3E60509-D4BA-4C3A-8B69-5DDE8AC5F49E}">
      <dsp:nvSpPr>
        <dsp:cNvPr id="0" name=""/>
        <dsp:cNvSpPr/>
      </dsp:nvSpPr>
      <dsp:spPr>
        <a:xfrm>
          <a:off x="1900705" y="2766654"/>
          <a:ext cx="12991344" cy="1643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5084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ambria Math" pitchFamily="18" charset="0"/>
              <a:ea typeface="Cambria Math" pitchFamily="18" charset="0"/>
            </a:rPr>
            <a:t>б) </a:t>
          </a:r>
          <a:r>
            <a:rPr lang="ru-RU" sz="2800" b="1" kern="1200" dirty="0" smtClean="0">
              <a:latin typeface="Cambria Math" pitchFamily="18" charset="0"/>
              <a:ea typeface="Cambria Math" pitchFamily="18" charset="0"/>
            </a:rPr>
            <a:t>привлекается экзаменатор-собеседник</a:t>
          </a:r>
          <a:r>
            <a:rPr lang="ru-RU" sz="2800" kern="1200" dirty="0" smtClean="0">
              <a:latin typeface="Cambria Math" pitchFamily="18" charset="0"/>
              <a:ea typeface="Cambria Math" pitchFamily="18" charset="0"/>
            </a:rPr>
            <a:t>, который при необходимости задает вопросы, которые позволяют участнику экзамена уточнить и (или) дополнить устный ответ в соответствии с требованиями вопроса экзаменационного задания. </a:t>
          </a:r>
          <a:endParaRPr lang="ru-RU" sz="2800" kern="1200" dirty="0">
            <a:latin typeface="Cambria Math" pitchFamily="18" charset="0"/>
            <a:ea typeface="Cambria Math" pitchFamily="18" charset="0"/>
          </a:endParaRPr>
        </a:p>
      </dsp:txBody>
      <dsp:txXfrm>
        <a:off x="1900705" y="2766654"/>
        <a:ext cx="12991344" cy="1643883"/>
      </dsp:txXfrm>
    </dsp:sp>
    <dsp:sp modelId="{91680311-2848-4AAB-9734-A9BEEC46F232}">
      <dsp:nvSpPr>
        <dsp:cNvPr id="0" name=""/>
        <dsp:cNvSpPr/>
      </dsp:nvSpPr>
      <dsp:spPr>
        <a:xfrm>
          <a:off x="1080026" y="2817452"/>
          <a:ext cx="1654871" cy="165487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276C816-A3DE-477D-AA9E-4D638360C1EC}">
      <dsp:nvSpPr>
        <dsp:cNvPr id="0" name=""/>
        <dsp:cNvSpPr/>
      </dsp:nvSpPr>
      <dsp:spPr>
        <a:xfrm>
          <a:off x="2227206" y="4631946"/>
          <a:ext cx="12700179" cy="13238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50843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ambria Math" pitchFamily="18" charset="0"/>
              <a:ea typeface="Cambria Math" pitchFamily="18" charset="0"/>
            </a:rPr>
            <a:t>После окончания ГВЭ в устной форме участнику экзамена предоставляется возможность:</a:t>
          </a:r>
          <a:endParaRPr lang="ru-RU" sz="2800" kern="1200" dirty="0">
            <a:latin typeface="Cambria Math" pitchFamily="18" charset="0"/>
            <a:ea typeface="Cambria Math" pitchFamily="18" charset="0"/>
          </a:endParaRPr>
        </a:p>
      </dsp:txBody>
      <dsp:txXfrm>
        <a:off x="2227206" y="4631946"/>
        <a:ext cx="12700179" cy="1323897"/>
      </dsp:txXfrm>
    </dsp:sp>
    <dsp:sp modelId="{3CB0DA91-8446-4F82-B157-198E255D90BB}">
      <dsp:nvSpPr>
        <dsp:cNvPr id="0" name=""/>
        <dsp:cNvSpPr/>
      </dsp:nvSpPr>
      <dsp:spPr>
        <a:xfrm>
          <a:off x="1228292" y="4695096"/>
          <a:ext cx="1654871" cy="165487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2DFA2ED-B9D8-4622-A998-57CFEF3874AF}">
      <dsp:nvSpPr>
        <dsp:cNvPr id="0" name=""/>
        <dsp:cNvSpPr/>
      </dsp:nvSpPr>
      <dsp:spPr>
        <a:xfrm>
          <a:off x="1936041" y="6617156"/>
          <a:ext cx="12991344" cy="13238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5084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ambria Math" pitchFamily="18" charset="0"/>
              <a:ea typeface="Cambria Math" pitchFamily="18" charset="0"/>
            </a:rPr>
            <a:t>1) прослушать запись своего ответа и убедиться, что она произведена без технических сбоев;</a:t>
          </a:r>
          <a:endParaRPr lang="ru-RU" sz="2800" kern="1200" dirty="0">
            <a:latin typeface="Cambria Math" pitchFamily="18" charset="0"/>
            <a:ea typeface="Cambria Math" pitchFamily="18" charset="0"/>
          </a:endParaRPr>
        </a:p>
      </dsp:txBody>
      <dsp:txXfrm>
        <a:off x="1936041" y="6617156"/>
        <a:ext cx="12991344" cy="1323897"/>
      </dsp:txXfrm>
    </dsp:sp>
    <dsp:sp modelId="{569833A2-1F9F-4716-8A9C-EAA5567FCF67}">
      <dsp:nvSpPr>
        <dsp:cNvPr id="0" name=""/>
        <dsp:cNvSpPr/>
      </dsp:nvSpPr>
      <dsp:spPr>
        <a:xfrm>
          <a:off x="1108606" y="6451669"/>
          <a:ext cx="1654871" cy="165487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2292790-217B-4FDD-8E7C-B13E074C6F9B}">
      <dsp:nvSpPr>
        <dsp:cNvPr id="0" name=""/>
        <dsp:cNvSpPr/>
      </dsp:nvSpPr>
      <dsp:spPr>
        <a:xfrm>
          <a:off x="987375" y="8602367"/>
          <a:ext cx="13940010" cy="13238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5084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ambria Math" pitchFamily="18" charset="0"/>
              <a:ea typeface="Cambria Math" pitchFamily="18" charset="0"/>
            </a:rPr>
            <a:t>2) ознакомиться с протоколом своего ответа и убедиться, что он записан верно (если дополнительно осуществлялось протоколирование).</a:t>
          </a:r>
          <a:endParaRPr lang="ru-RU" sz="2800" kern="1200" dirty="0">
            <a:latin typeface="Cambria Math" pitchFamily="18" charset="0"/>
            <a:ea typeface="Cambria Math" pitchFamily="18" charset="0"/>
          </a:endParaRPr>
        </a:p>
      </dsp:txBody>
      <dsp:txXfrm>
        <a:off x="987375" y="8602367"/>
        <a:ext cx="13940010" cy="1323897"/>
      </dsp:txXfrm>
    </dsp:sp>
    <dsp:sp modelId="{1BC048F0-1338-4E12-B20B-71A2377629FE}">
      <dsp:nvSpPr>
        <dsp:cNvPr id="0" name=""/>
        <dsp:cNvSpPr/>
      </dsp:nvSpPr>
      <dsp:spPr>
        <a:xfrm>
          <a:off x="159940" y="8436880"/>
          <a:ext cx="1654871" cy="165487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D36DC-C347-4F34-A51C-440D21B4EE34}">
      <dsp:nvSpPr>
        <dsp:cNvPr id="0" name=""/>
        <dsp:cNvSpPr/>
      </dsp:nvSpPr>
      <dsp:spPr>
        <a:xfrm rot="1268762">
          <a:off x="8030154" y="6506156"/>
          <a:ext cx="2116568" cy="54843"/>
        </a:xfrm>
        <a:custGeom>
          <a:avLst/>
          <a:gdLst/>
          <a:ahLst/>
          <a:cxnLst/>
          <a:rect l="0" t="0" r="0" b="0"/>
          <a:pathLst>
            <a:path>
              <a:moveTo>
                <a:pt x="0" y="27421"/>
              </a:moveTo>
              <a:lnTo>
                <a:pt x="2116568" y="274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6B31B-538C-4EB2-80BE-75F421A65FF5}">
      <dsp:nvSpPr>
        <dsp:cNvPr id="0" name=""/>
        <dsp:cNvSpPr/>
      </dsp:nvSpPr>
      <dsp:spPr>
        <a:xfrm rot="20203494">
          <a:off x="8016561" y="3770179"/>
          <a:ext cx="2085334" cy="54843"/>
        </a:xfrm>
        <a:custGeom>
          <a:avLst/>
          <a:gdLst/>
          <a:ahLst/>
          <a:cxnLst/>
          <a:rect l="0" t="0" r="0" b="0"/>
          <a:pathLst>
            <a:path>
              <a:moveTo>
                <a:pt x="0" y="27421"/>
              </a:moveTo>
              <a:lnTo>
                <a:pt x="2085334" y="274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1D665-DEF2-4DF2-A150-4832A048AF18}">
      <dsp:nvSpPr>
        <dsp:cNvPr id="0" name=""/>
        <dsp:cNvSpPr/>
      </dsp:nvSpPr>
      <dsp:spPr>
        <a:xfrm>
          <a:off x="0" y="2042601"/>
          <a:ext cx="7908030" cy="705311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074169E-8CA9-40CA-9AED-C98007B53494}">
      <dsp:nvSpPr>
        <dsp:cNvPr id="0" name=""/>
        <dsp:cNvSpPr/>
      </dsp:nvSpPr>
      <dsp:spPr>
        <a:xfrm>
          <a:off x="9817464" y="-24235"/>
          <a:ext cx="4893127" cy="48865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none" kern="1200" dirty="0" smtClean="0">
              <a:latin typeface="Cambria" pitchFamily="18" charset="0"/>
              <a:ea typeface="Cambria" pitchFamily="18" charset="0"/>
            </a:rPr>
            <a:t>Основание организации</a:t>
          </a:r>
          <a:r>
            <a:rPr lang="ru-RU" sz="3200" b="1" kern="1200" dirty="0" smtClean="0">
              <a:latin typeface="Cambria" pitchFamily="18" charset="0"/>
              <a:ea typeface="Cambria" pitchFamily="18" charset="0"/>
            </a:rPr>
            <a:t>: 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latin typeface="Cambria" pitchFamily="18" charset="0"/>
              <a:ea typeface="Cambria" pitchFamily="18" charset="0"/>
            </a:rPr>
            <a:t>1)</a:t>
          </a:r>
          <a:r>
            <a:rPr lang="ru-RU" sz="3200" b="1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ru-RU" sz="3200" kern="1200" dirty="0" smtClean="0">
              <a:latin typeface="Cambria" pitchFamily="18" charset="0"/>
              <a:ea typeface="Cambria" pitchFamily="18" charset="0"/>
            </a:rPr>
            <a:t>заключение медицинской организации;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Cambria" pitchFamily="18" charset="0"/>
              <a:ea typeface="Cambria" pitchFamily="18" charset="0"/>
            </a:rPr>
            <a:t>2) рекомендации ПМПК.</a:t>
          </a:r>
          <a:endParaRPr lang="ru-RU" sz="3200" kern="1200" dirty="0">
            <a:latin typeface="Cambria" pitchFamily="18" charset="0"/>
            <a:ea typeface="Cambria" pitchFamily="18" charset="0"/>
          </a:endParaRPr>
        </a:p>
      </dsp:txBody>
      <dsp:txXfrm>
        <a:off x="10534046" y="691386"/>
        <a:ext cx="3459963" cy="3455323"/>
      </dsp:txXfrm>
    </dsp:sp>
    <dsp:sp modelId="{0DEEC5F4-CFCE-4B74-8D66-A42D0A1D9643}">
      <dsp:nvSpPr>
        <dsp:cNvPr id="0" name=""/>
        <dsp:cNvSpPr/>
      </dsp:nvSpPr>
      <dsp:spPr>
        <a:xfrm>
          <a:off x="14096154" y="-24235"/>
          <a:ext cx="7339690" cy="488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0" tIns="0" rIns="0" bIns="0" numCol="1" spcCol="1270" anchor="ctr" anchorCtr="0">
          <a:noAutofit/>
        </a:bodyPr>
        <a:lstStyle/>
        <a:p>
          <a:pPr marL="285750" lvl="1" indent="-285750" algn="just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>
              <a:latin typeface="Cambria" pitchFamily="18" charset="0"/>
              <a:ea typeface="Cambria" pitchFamily="18" charset="0"/>
            </a:rPr>
            <a:t>ППЭ организуется:</a:t>
          </a:r>
          <a:endParaRPr lang="ru-RU" sz="3700" kern="1200" dirty="0">
            <a:latin typeface="Cambria" pitchFamily="18" charset="0"/>
            <a:ea typeface="Cambria" pitchFamily="18" charset="0"/>
          </a:endParaRPr>
        </a:p>
        <a:p>
          <a:pPr marL="285750" lvl="1" indent="-285750" algn="just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>
              <a:latin typeface="Cambria" pitchFamily="18" charset="0"/>
              <a:ea typeface="Cambria" pitchFamily="18" charset="0"/>
            </a:rPr>
            <a:t>по месту жительства участника экзамена; </a:t>
          </a:r>
          <a:endParaRPr lang="ru-RU" sz="3700" kern="1200" dirty="0">
            <a:latin typeface="Cambria" pitchFamily="18" charset="0"/>
            <a:ea typeface="Cambria" pitchFamily="18" charset="0"/>
          </a:endParaRPr>
        </a:p>
        <a:p>
          <a:pPr marL="285750" lvl="1" indent="-285750" algn="just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>
              <a:latin typeface="Cambria" pitchFamily="18" charset="0"/>
              <a:ea typeface="Cambria" pitchFamily="18" charset="0"/>
            </a:rPr>
            <a:t>по месту нахождения медицинской организации. </a:t>
          </a:r>
          <a:endParaRPr lang="ru-RU" sz="3700" kern="1200" dirty="0">
            <a:latin typeface="Cambria" pitchFamily="18" charset="0"/>
            <a:ea typeface="Cambria" pitchFamily="18" charset="0"/>
          </a:endParaRPr>
        </a:p>
      </dsp:txBody>
      <dsp:txXfrm>
        <a:off x="14096154" y="-24235"/>
        <a:ext cx="7339690" cy="4886565"/>
      </dsp:txXfrm>
    </dsp:sp>
    <dsp:sp modelId="{AC4C3240-EB84-4B6E-A66F-BC906FD64AC0}">
      <dsp:nvSpPr>
        <dsp:cNvPr id="0" name=""/>
        <dsp:cNvSpPr/>
      </dsp:nvSpPr>
      <dsp:spPr>
        <a:xfrm>
          <a:off x="9911589" y="5274294"/>
          <a:ext cx="5011969" cy="50939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ambria" pitchFamily="18" charset="0"/>
              <a:ea typeface="Cambria" pitchFamily="18" charset="0"/>
            </a:rPr>
            <a:t>В таком ППЭ должны присутствовать: руководитель ППЭ, организаторы, член ГЭК. </a:t>
          </a:r>
          <a:endParaRPr lang="ru-RU" sz="2800" kern="1200" dirty="0">
            <a:latin typeface="Cambria" pitchFamily="18" charset="0"/>
            <a:ea typeface="Cambria" pitchFamily="18" charset="0"/>
          </a:endParaRPr>
        </a:p>
      </dsp:txBody>
      <dsp:txXfrm>
        <a:off x="10645575" y="6020282"/>
        <a:ext cx="3543997" cy="3601952"/>
      </dsp:txXfrm>
    </dsp:sp>
    <dsp:sp modelId="{4253F21B-B681-4688-8F83-66E7D55C46DE}">
      <dsp:nvSpPr>
        <dsp:cNvPr id="0" name=""/>
        <dsp:cNvSpPr/>
      </dsp:nvSpPr>
      <dsp:spPr>
        <a:xfrm>
          <a:off x="14160567" y="5274294"/>
          <a:ext cx="7517954" cy="5093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0" tIns="0" rIns="0" bIns="0" numCol="1" spcCol="1270" anchor="ctr" anchorCtr="0">
          <a:noAutofit/>
        </a:bodyPr>
        <a:lstStyle/>
        <a:p>
          <a:pPr marL="285750" lvl="1" indent="-285750" algn="just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>
              <a:latin typeface="Cambria" pitchFamily="18" charset="0"/>
              <a:ea typeface="Cambria" pitchFamily="18" charset="0"/>
            </a:rPr>
            <a:t>В целях оптимизации условий проведения ГИА </a:t>
          </a:r>
          <a:r>
            <a:rPr lang="ru-RU" sz="3700" b="1" kern="1200" dirty="0" smtClean="0">
              <a:latin typeface="Cambria" pitchFamily="18" charset="0"/>
              <a:ea typeface="Cambria" pitchFamily="18" charset="0"/>
            </a:rPr>
            <a:t>допускается совмещение отдельных полномочий и обязанностей работниками ППЭ:</a:t>
          </a:r>
          <a:endParaRPr lang="ru-RU" sz="3700" b="1" kern="1200" dirty="0">
            <a:latin typeface="Cambria" pitchFamily="18" charset="0"/>
            <a:ea typeface="Cambria" pitchFamily="18" charset="0"/>
          </a:endParaRPr>
        </a:p>
        <a:p>
          <a:pPr marL="285750" lvl="1" indent="-285750" algn="just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>
              <a:latin typeface="Cambria" pitchFamily="18" charset="0"/>
              <a:ea typeface="Cambria" pitchFamily="18" charset="0"/>
            </a:rPr>
            <a:t>член ГЭК = руководитель ППЭ, </a:t>
          </a:r>
          <a:endParaRPr lang="ru-RU" sz="3700" kern="1200" dirty="0">
            <a:latin typeface="Cambria" pitchFamily="18" charset="0"/>
            <a:ea typeface="Cambria" pitchFamily="18" charset="0"/>
          </a:endParaRPr>
        </a:p>
        <a:p>
          <a:pPr marL="285750" lvl="1" indent="-285750" algn="just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smtClean="0">
              <a:latin typeface="Cambria" pitchFamily="18" charset="0"/>
              <a:ea typeface="Cambria" pitchFamily="18" charset="0"/>
            </a:rPr>
            <a:t>организатор = технический специалист, ассистент (при необходимости).</a:t>
          </a:r>
          <a:endParaRPr lang="ru-RU" sz="3700" kern="1200" dirty="0">
            <a:latin typeface="Cambria" pitchFamily="18" charset="0"/>
            <a:ea typeface="Cambria" pitchFamily="18" charset="0"/>
          </a:endParaRPr>
        </a:p>
      </dsp:txBody>
      <dsp:txXfrm>
        <a:off x="14160567" y="5274294"/>
        <a:ext cx="7517954" cy="5093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hangingPunct="0">
              <a:defRPr sz="1200"/>
            </a:lvl1pPr>
          </a:lstStyle>
          <a:p>
            <a:endParaRPr lang="ru-RU" altLang="ru-RU"/>
          </a:p>
        </p:txBody>
      </p:sp>
      <p:sp>
        <p:nvSpPr>
          <p:cNvPr id="282627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hangingPunct="0">
              <a:defRPr sz="1200"/>
            </a:lvl1pPr>
          </a:lstStyle>
          <a:p>
            <a:fld id="{EDEEECB4-E6D7-460B-B0EB-2E0BDE001070}" type="datetimeFigureOut">
              <a:rPr lang="ru-RU" altLang="ru-RU"/>
              <a:pPr/>
              <a:t>13.04.2022</a:t>
            </a:fld>
            <a:endParaRPr lang="ru-RU" altLang="ru-RU"/>
          </a:p>
        </p:txBody>
      </p:sp>
      <p:sp>
        <p:nvSpPr>
          <p:cNvPr id="282628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hangingPunct="0">
              <a:defRPr sz="1200"/>
            </a:lvl1pPr>
          </a:lstStyle>
          <a:p>
            <a:endParaRPr lang="ru-RU" altLang="ru-RU"/>
          </a:p>
        </p:txBody>
      </p:sp>
      <p:sp>
        <p:nvSpPr>
          <p:cNvPr id="282629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hangingPunct="0">
              <a:defRPr sz="1200"/>
            </a:lvl1pPr>
          </a:lstStyle>
          <a:p>
            <a:fld id="{7A14273B-506C-4F3A-A4FC-0975646560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65524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hape 1209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76483" name="Shape 1210"/>
          <p:cNvSpPr>
            <a:spLocks noGrp="1"/>
          </p:cNvSpPr>
          <p:nvPr>
            <p:ph type="body" sz="quarter" idx="1"/>
          </p:nvPr>
        </p:nvSpPr>
        <p:spPr bwMode="auto">
          <a:xfrm>
            <a:off x="906463" y="4715710"/>
            <a:ext cx="4984750" cy="446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011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25" rtl="0" eaLnBrk="0" fontAlgn="base" hangingPunct="0">
      <a:lnSpc>
        <a:spcPct val="118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j-lt"/>
        <a:ea typeface="+mj-ea"/>
        <a:cs typeface="+mj-cs"/>
        <a:sym typeface="Helvetica Neue"/>
      </a:defRPr>
    </a:lvl1pPr>
    <a:lvl2pPr marL="742821" indent="-285697" algn="l" defTabSz="457125" rtl="0" eaLnBrk="0" fontAlgn="base" hangingPunct="0">
      <a:lnSpc>
        <a:spcPct val="118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j-lt"/>
        <a:ea typeface="+mj-ea"/>
        <a:cs typeface="+mj-cs"/>
        <a:sym typeface="Helvetica Neue"/>
      </a:defRPr>
    </a:lvl2pPr>
    <a:lvl3pPr marL="1142795" indent="-228562" algn="l" defTabSz="457125" rtl="0" eaLnBrk="0" fontAlgn="base" hangingPunct="0">
      <a:lnSpc>
        <a:spcPct val="118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j-lt"/>
        <a:ea typeface="+mj-ea"/>
        <a:cs typeface="+mj-cs"/>
        <a:sym typeface="Helvetica Neue"/>
      </a:defRPr>
    </a:lvl3pPr>
    <a:lvl4pPr marL="1599917" indent="-228562" algn="l" defTabSz="457125" rtl="0" eaLnBrk="0" fontAlgn="base" hangingPunct="0">
      <a:lnSpc>
        <a:spcPct val="118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j-lt"/>
        <a:ea typeface="+mj-ea"/>
        <a:cs typeface="+mj-cs"/>
        <a:sym typeface="Helvetica Neue"/>
      </a:defRPr>
    </a:lvl4pPr>
    <a:lvl5pPr marL="2057042" indent="-228562" algn="l" defTabSz="457125" rtl="0" eaLnBrk="0" fontAlgn="base" hangingPunct="0">
      <a:lnSpc>
        <a:spcPct val="118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j-lt"/>
        <a:ea typeface="+mj-ea"/>
        <a:cs typeface="+mj-cs"/>
        <a:sym typeface="Helvetica Neue"/>
      </a:defRPr>
    </a:lvl5pPr>
    <a:lvl6pPr indent="1142795" defTabSz="457125" latinLnBrk="0">
      <a:lnSpc>
        <a:spcPct val="117999"/>
      </a:lnSpc>
      <a:defRPr sz="2400">
        <a:latin typeface="+mj-lt"/>
        <a:ea typeface="+mj-ea"/>
        <a:cs typeface="+mj-cs"/>
        <a:sym typeface="Helvetica Neue"/>
      </a:defRPr>
    </a:lvl6pPr>
    <a:lvl7pPr indent="1371358" defTabSz="457125" latinLnBrk="0">
      <a:lnSpc>
        <a:spcPct val="117999"/>
      </a:lnSpc>
      <a:defRPr sz="2400">
        <a:latin typeface="+mj-lt"/>
        <a:ea typeface="+mj-ea"/>
        <a:cs typeface="+mj-cs"/>
        <a:sym typeface="Helvetica Neue"/>
      </a:defRPr>
    </a:lvl7pPr>
    <a:lvl8pPr indent="1599917" defTabSz="457125" latinLnBrk="0">
      <a:lnSpc>
        <a:spcPct val="117999"/>
      </a:lnSpc>
      <a:defRPr sz="2400">
        <a:latin typeface="+mj-lt"/>
        <a:ea typeface="+mj-ea"/>
        <a:cs typeface="+mj-cs"/>
        <a:sym typeface="Helvetica Neue"/>
      </a:defRPr>
    </a:lvl8pPr>
    <a:lvl9pPr indent="1828480" defTabSz="457125" latinLnBrk="0">
      <a:lnSpc>
        <a:spcPct val="117999"/>
      </a:lnSpc>
      <a:defRPr sz="24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576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57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843A-77AA-4092-ABAE-1B7997DA3A0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A91B-1560-4779-BC59-853E5FD3AB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6872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843A-77AA-4092-ABAE-1B7997DA3A0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A91B-1560-4779-BC59-853E5FD3AB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4370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843A-77AA-4092-ABAE-1B7997DA3A0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A91B-1560-4779-BC59-853E5FD3AB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20936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дополнение + 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5355273" y="6239400"/>
            <a:ext cx="13673464" cy="1522736"/>
          </a:xfrm>
          <a:prstGeom prst="rect">
            <a:avLst/>
          </a:prstGeom>
        </p:spPr>
        <p:txBody>
          <a:bodyPr lIns="121898" tIns="121898" rIns="121898" bIns="12189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73" y="7757276"/>
            <a:ext cx="13673464" cy="981181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808080"/>
                </a:solidFill>
              </a:defRPr>
            </a:lvl1pPr>
            <a:lvl2pPr algn="ctr">
              <a:defRPr sz="4000">
                <a:solidFill>
                  <a:srgbClr val="808080"/>
                </a:solidFill>
              </a:defRPr>
            </a:lvl2pPr>
            <a:lvl3pPr algn="ctr">
              <a:defRPr sz="4000">
                <a:solidFill>
                  <a:srgbClr val="808080"/>
                </a:solidFill>
              </a:defRPr>
            </a:lvl3pPr>
            <a:lvl4pPr marL="1851338" indent="-479977" algn="ctr">
              <a:defRPr sz="4000">
                <a:solidFill>
                  <a:srgbClr val="808080"/>
                </a:solidFill>
              </a:defRPr>
            </a:lvl4pPr>
            <a:lvl5pPr marL="2308460" indent="-479977" algn="ctr">
              <a:defRPr sz="40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13"/>
          </p:nvPr>
        </p:nvSpPr>
        <p:spPr>
          <a:xfrm>
            <a:off x="6418772" y="11667453"/>
            <a:ext cx="11546499" cy="98118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14"/>
          </p:nvPr>
        </p:nvSpPr>
        <p:spPr>
          <a:xfrm>
            <a:off x="17177689" y="12563959"/>
            <a:ext cx="297512" cy="297517"/>
          </a:xfrm>
        </p:spPr>
        <p:txBody>
          <a:bodyPr anchor="ctr"/>
          <a:lstStyle>
            <a:lvl1pPr>
              <a:defRPr sz="13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FB6FB99B-3DE2-418F-A53D-5731DAA645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9937621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172461" y="4181651"/>
            <a:ext cx="9199040" cy="4581589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  <a:lvl2pPr marL="1096429" indent="-640712">
              <a:defRPr sz="4500"/>
            </a:lvl2pPr>
            <a:lvl3pPr marL="1509285" indent="-597854">
              <a:defRPr sz="4500"/>
            </a:lvl3pPr>
            <a:lvl4pPr marL="2084465" indent="-717497">
              <a:defRPr sz="4500"/>
            </a:lvl4pPr>
            <a:lvl5pPr marL="2539992" indent="-717497"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0" name="Текст 7"/>
          <p:cNvSpPr>
            <a:spLocks noGrp="1"/>
          </p:cNvSpPr>
          <p:nvPr>
            <p:ph type="body" sz="quarter" idx="13"/>
          </p:nvPr>
        </p:nvSpPr>
        <p:spPr>
          <a:xfrm>
            <a:off x="12172461" y="9172019"/>
            <a:ext cx="9199040" cy="2627861"/>
          </a:xfrm>
          <a:prstGeom prst="rect">
            <a:avLst/>
          </a:prstGeom>
        </p:spPr>
        <p:txBody>
          <a:bodyPr/>
          <a:lstStyle/>
          <a:p>
            <a:pPr>
              <a:defRPr sz="4200" b="1"/>
            </a:pPr>
            <a:endParaRPr/>
          </a:p>
        </p:txBody>
      </p:sp>
      <p:sp>
        <p:nvSpPr>
          <p:cNvPr id="841" name="Текст 7"/>
          <p:cNvSpPr>
            <a:spLocks noGrp="1"/>
          </p:cNvSpPr>
          <p:nvPr>
            <p:ph type="body" sz="quarter" idx="14"/>
          </p:nvPr>
        </p:nvSpPr>
        <p:spPr>
          <a:xfrm>
            <a:off x="783059" y="2131527"/>
            <a:ext cx="20121365" cy="1139469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842" name="Title Text"/>
          <p:cNvSpPr txBox="1">
            <a:spLocks noGrp="1"/>
          </p:cNvSpPr>
          <p:nvPr>
            <p:ph type="title"/>
          </p:nvPr>
        </p:nvSpPr>
        <p:spPr>
          <a:xfrm>
            <a:off x="783048" y="679741"/>
            <a:ext cx="16552784" cy="13902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5497" y="12715997"/>
            <a:ext cx="468504" cy="461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397198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843A-77AA-4092-ABAE-1B7997DA3A0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A91B-1560-4779-BC59-853E5FD3AB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8441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843A-77AA-4092-ABAE-1B7997DA3A0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A91B-1560-4779-BC59-853E5FD3AB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6162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843A-77AA-4092-ABAE-1B7997DA3A0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A91B-1560-4779-BC59-853E5FD3AB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0832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843A-77AA-4092-ABAE-1B7997DA3A0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A91B-1560-4779-BC59-853E5FD3AB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6642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843A-77AA-4092-ABAE-1B7997DA3A0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A91B-1560-4779-BC59-853E5FD3AB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1595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843A-77AA-4092-ABAE-1B7997DA3A0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A91B-1560-4779-BC59-853E5FD3AB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0096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843A-77AA-4092-ABAE-1B7997DA3A0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A91B-1560-4779-BC59-853E5FD3AB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5802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843A-77AA-4092-ABAE-1B7997DA3A0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A91B-1560-4779-BC59-853E5FD3AB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8236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D843A-77AA-4092-ABAE-1B7997DA3A0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2A91B-1560-4779-BC59-853E5FD3AB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3663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5" r:id="rId1"/>
    <p:sldLayoutId id="2147485186" r:id="rId2"/>
    <p:sldLayoutId id="2147485187" r:id="rId3"/>
    <p:sldLayoutId id="2147485188" r:id="rId4"/>
    <p:sldLayoutId id="2147485189" r:id="rId5"/>
    <p:sldLayoutId id="2147485190" r:id="rId6"/>
    <p:sldLayoutId id="2147485191" r:id="rId7"/>
    <p:sldLayoutId id="2147485192" r:id="rId8"/>
    <p:sldLayoutId id="2147485193" r:id="rId9"/>
    <p:sldLayoutId id="2147485194" r:id="rId10"/>
    <p:sldLayoutId id="2147485195" r:id="rId11"/>
    <p:sldLayoutId id="2147485196" r:id="rId12"/>
    <p:sldLayoutId id="2147485197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diagramLayout" Target="../diagrams/layout6.xml"/><Relationship Id="rId7" Type="http://schemas.openxmlformats.org/officeDocument/2006/relationships/slide" Target="slide4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diagramData" Target="../diagrams/data7.xml"/><Relationship Id="rId7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microsoft.com/office/2007/relationships/diagramDrawing" Target="../diagrams/drawing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slide" Target="slide1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diagramData" Target="../diagrams/data3.xml"/><Relationship Id="rId7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microsoft.com/office/2007/relationships/diagramDrawing" Target="../diagrams/drawing4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12" Type="http://schemas.openxmlformats.org/officeDocument/2006/relationships/slide" Target="slide7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5.xml"/><Relationship Id="rId11" Type="http://schemas.openxmlformats.org/officeDocument/2006/relationships/slide" Target="slide11.xml"/><Relationship Id="rId5" Type="http://schemas.openxmlformats.org/officeDocument/2006/relationships/diagramColors" Target="../diagrams/colors4.xml"/><Relationship Id="rId10" Type="http://schemas.openxmlformats.org/officeDocument/2006/relationships/slide" Target="slide5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Relationship Id="rId14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Заголовок 1"/>
          <p:cNvSpPr txBox="1">
            <a:spLocks noGrp="1"/>
          </p:cNvSpPr>
          <p:nvPr>
            <p:ph type="title"/>
          </p:nvPr>
        </p:nvSpPr>
        <p:spPr>
          <a:xfrm>
            <a:off x="0" y="4185576"/>
            <a:ext cx="24384000" cy="452921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b="1" dirty="0" smtClean="0">
                <a:latin typeface="Cambria" pitchFamily="18" charset="0"/>
                <a:cs typeface="Arial" pitchFamily="34" charset="0"/>
              </a:rPr>
              <a:t>Об особенностях проведения ГИА-9</a:t>
            </a:r>
            <a:br>
              <a:rPr lang="ru-RU" altLang="ru-RU" b="1" dirty="0" smtClean="0">
                <a:latin typeface="Cambria" pitchFamily="18" charset="0"/>
                <a:cs typeface="Arial" pitchFamily="34" charset="0"/>
              </a:rPr>
            </a:br>
            <a:r>
              <a:rPr lang="ru-RU" altLang="ru-RU" b="1" dirty="0" smtClean="0">
                <a:latin typeface="Cambria" pitchFamily="18" charset="0"/>
                <a:cs typeface="Arial" pitchFamily="34" charset="0"/>
              </a:rPr>
              <a:t> для лиц с ограниченными возможностями здоровья, детей-инвалидов и инвалидов</a:t>
            </a:r>
            <a:endParaRPr lang="ru-RU" altLang="ru-RU" b="1" dirty="0"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1632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506186" y="587828"/>
            <a:ext cx="23877814" cy="2155372"/>
          </a:xfrm>
        </p:spPr>
        <p:txBody>
          <a:bodyPr>
            <a:noAutofit/>
          </a:bodyPr>
          <a:lstStyle/>
          <a:p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libri"/>
                <a:cs typeface="Times New Roman"/>
                <a:sym typeface="Arial"/>
              </a:rPr>
              <a:t/>
            </a:r>
            <a:b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libri"/>
                <a:cs typeface="Times New Roman"/>
                <a:sym typeface="Arial"/>
              </a:rPr>
            </a:br>
            <a:r>
              <a:rPr lang="ru-RU" sz="54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СПЕЦИАЛЬНЫЕ условия, учитывающие состояние здоровья</a:t>
            </a:r>
            <a:r>
              <a:rPr kumimoji="0" 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libri"/>
                <a:cs typeface="Times New Roman"/>
                <a:sym typeface="Arial"/>
              </a:rPr>
              <a:t/>
            </a:r>
            <a:br>
              <a:rPr kumimoji="0" 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libri"/>
                <a:cs typeface="Times New Roman"/>
                <a:sym typeface="Arial"/>
              </a:rPr>
            </a:br>
            <a:endParaRPr lang="ru-RU" sz="5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9523169"/>
              </p:ext>
            </p:extLst>
          </p:nvPr>
        </p:nvGraphicFramePr>
        <p:xfrm>
          <a:off x="796075" y="3040219"/>
          <a:ext cx="6448927" cy="941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489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867179"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ОИВ обеспечивают создание </a:t>
                      </a:r>
                      <a:r>
                        <a:rPr kumimoji="0" lang="ru-RU" sz="3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СПЕЦИАЛЬНЫХ условий</a:t>
                      </a:r>
                      <a:r>
                        <a:rPr kumimoji="0" lang="ru-RU" sz="3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 проведения экзамена:</a:t>
                      </a:r>
                    </a:p>
                    <a:p>
                      <a:pPr marL="514350" marR="0" lvl="0" indent="-51435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3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При предъявлении копии рекомендации ПМПК</a:t>
                      </a:r>
                      <a:r>
                        <a:rPr kumimoji="0" lang="ru-RU" sz="3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 - </a:t>
                      </a:r>
                      <a:r>
                        <a:rPr kumimoji="0" lang="ru-RU" sz="3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д</a:t>
                      </a:r>
                      <a:r>
                        <a:rPr lang="ru-RU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ля участников экзаменов с ОВЗ;</a:t>
                      </a:r>
                    </a:p>
                    <a:p>
                      <a:pPr marL="514350" marR="0" lvl="0" indent="-51435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3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При предъявлении оригинала (копии) справки, подтверждающей инвалидность + копии рекомендаций ПМПК</a:t>
                      </a:r>
                      <a:r>
                        <a:rPr kumimoji="0" lang="ru-RU" sz="3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 - </a:t>
                      </a:r>
                      <a:r>
                        <a:rPr kumimoji="0" lang="ru-RU" sz="3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д</a:t>
                      </a:r>
                      <a:r>
                        <a:rPr lang="ru-RU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ля участников экзаменов - детей-инвалидов и инвалидов</a:t>
                      </a:r>
                    </a:p>
                    <a:p>
                      <a:pPr marL="0" marR="0" lvl="0" indent="0" algn="l" defTabSz="82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600" dirty="0" smtClean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7245002" y="6662057"/>
            <a:ext cx="3296927" cy="269507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4154221770"/>
              </p:ext>
            </p:extLst>
          </p:nvPr>
        </p:nvGraphicFramePr>
        <p:xfrm>
          <a:off x="8977550" y="2570459"/>
          <a:ext cx="15085609" cy="10587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Управляющая кнопка: домой 1">
            <a:hlinkClick r:id="rId6" action="ppaction://hlinksldjump" highlightClick="1"/>
          </p:cNvPr>
          <p:cNvSpPr/>
          <p:nvPr/>
        </p:nvSpPr>
        <p:spPr>
          <a:xfrm>
            <a:off x="22327665" y="12820260"/>
            <a:ext cx="895739" cy="89573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rId7" action="ppaction://hlinksldjump" highlightClick="1"/>
          </p:cNvPr>
          <p:cNvSpPr/>
          <p:nvPr/>
        </p:nvSpPr>
        <p:spPr>
          <a:xfrm>
            <a:off x="23223404" y="12820261"/>
            <a:ext cx="839755" cy="89573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77247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3047" y="679739"/>
            <a:ext cx="19839079" cy="1198938"/>
          </a:xfrm>
        </p:spPr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СПЕЦИАЛЬНЫЕ </a:t>
            </a:r>
            <a:r>
              <a:rPr lang="ru-RU" sz="48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условия, учитывающие состояние </a:t>
            </a:r>
            <a:r>
              <a:rPr lang="ru-RU" sz="48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здоровья</a:t>
            </a:r>
            <a:endParaRPr lang="ru-RU" sz="4800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077" name="Picture 5" descr="https://img11.postila.ru/data/d8/ec/fe/6d/d8ecfe6d52a56c5d98d4d1ddbd7a4d5c43004e5f734bc9187f9f7ab585b1618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6382" y="4896085"/>
            <a:ext cx="5060701" cy="506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0192524"/>
              </p:ext>
            </p:extLst>
          </p:nvPr>
        </p:nvGraphicFramePr>
        <p:xfrm>
          <a:off x="1002241" y="4023831"/>
          <a:ext cx="8123098" cy="694944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{5940675A-B579-460E-94D1-54222C63F5DA}</a:tableStyleId>
              </a:tblPr>
              <a:tblGrid>
                <a:gridCol w="81230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82062">
                <a:tc>
                  <a:txBody>
                    <a:bodyPr/>
                    <a:lstStyle/>
                    <a:p>
                      <a:pPr algn="ctr"/>
                      <a:r>
                        <a:rPr lang="ru-RU" sz="3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 </a:t>
                      </a:r>
                    </a:p>
                    <a:p>
                      <a:pPr algn="just"/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Ассистенты проходят соответствующую подготовку.</a:t>
                      </a:r>
                    </a:p>
                    <a:p>
                      <a:pPr algn="just"/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 </a:t>
                      </a:r>
                    </a:p>
                    <a:p>
                      <a:pPr algn="just"/>
                      <a:r>
                        <a:rPr lang="ru-RU" sz="32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Ассистентом может быть:</a:t>
                      </a:r>
                      <a:endParaRPr lang="ru-RU" sz="32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" pitchFamily="18" charset="0"/>
                        <a:ea typeface="Cambria" pitchFamily="18" charset="0"/>
                        <a:cs typeface="+mn-cs"/>
                        <a:sym typeface="Arial"/>
                      </a:endParaRPr>
                    </a:p>
                    <a:p>
                      <a:pPr algn="l"/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а) работник образовательной организации;</a:t>
                      </a:r>
                    </a:p>
                    <a:p>
                      <a:pPr algn="l"/>
                      <a:endParaRPr lang="ru-RU" sz="32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" pitchFamily="18" charset="0"/>
                        <a:ea typeface="Cambria" pitchFamily="18" charset="0"/>
                        <a:cs typeface="+mn-cs"/>
                        <a:sym typeface="Arial"/>
                      </a:endParaRPr>
                    </a:p>
                    <a:p>
                      <a:pPr algn="l"/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б) социальный работник; </a:t>
                      </a:r>
                    </a:p>
                    <a:p>
                      <a:pPr algn="l"/>
                      <a:endParaRPr lang="ru-RU" sz="32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" pitchFamily="18" charset="0"/>
                        <a:ea typeface="Cambria" pitchFamily="18" charset="0"/>
                        <a:cs typeface="+mn-cs"/>
                        <a:sym typeface="Arial"/>
                      </a:endParaRPr>
                    </a:p>
                    <a:p>
                      <a:pPr algn="l"/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в) в исключительных случаях - родитель (законный представитель) участника экзамена. </a:t>
                      </a:r>
                    </a:p>
                    <a:p>
                      <a:pPr algn="ctr"/>
                      <a:endParaRPr lang="ru-RU" sz="36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8486574"/>
              </p:ext>
            </p:extLst>
          </p:nvPr>
        </p:nvGraphicFramePr>
        <p:xfrm>
          <a:off x="13730000" y="4091209"/>
          <a:ext cx="8597665" cy="6882062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{5940675A-B579-460E-94D1-54222C63F5DA}</a:tableStyleId>
              </a:tblPr>
              <a:tblGrid>
                <a:gridCol w="85976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82062">
                <a:tc>
                  <a:txBody>
                    <a:bodyPr/>
                    <a:lstStyle/>
                    <a:p>
                      <a:pPr algn="l"/>
                      <a:r>
                        <a:rPr lang="ru-RU" sz="32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Ассистентом</a:t>
                      </a: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32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НЕ может быть</a:t>
                      </a: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:</a:t>
                      </a:r>
                    </a:p>
                    <a:p>
                      <a:pPr algn="just"/>
                      <a:endParaRPr lang="ru-RU" sz="32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" pitchFamily="18" charset="0"/>
                        <a:ea typeface="Cambria" pitchFamily="18" charset="0"/>
                        <a:cs typeface="+mn-cs"/>
                        <a:sym typeface="Arial"/>
                      </a:endParaRPr>
                    </a:p>
                    <a:p>
                      <a:pPr algn="just"/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а) учитель-предметник при проведении экзамена по данному учебному предмету; </a:t>
                      </a:r>
                    </a:p>
                    <a:p>
                      <a:pPr algn="just"/>
                      <a:endParaRPr lang="ru-RU" sz="32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" pitchFamily="18" charset="0"/>
                        <a:ea typeface="Cambria" pitchFamily="18" charset="0"/>
                        <a:cs typeface="+mn-cs"/>
                        <a:sym typeface="Arial"/>
                      </a:endParaRPr>
                    </a:p>
                    <a:p>
                      <a:pPr algn="just"/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б)педагогические работники, являющиеся учителями участников экзамена, сдающих экзамен в данном ППЭ </a:t>
                      </a:r>
                    </a:p>
                    <a:p>
                      <a:pPr algn="just"/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(</a:t>
                      </a:r>
                      <a:r>
                        <a:rPr lang="ru-RU" sz="3200" b="0" i="0" u="sng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исключение:</a:t>
                      </a: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 ППЭ ТОМ; ППЭ, расположенные за пределами территории Российской Федерации; ППЭ в тюрьмах).</a:t>
                      </a:r>
                      <a:endParaRPr lang="ru-RU" sz="4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61227" y="1817342"/>
            <a:ext cx="9541359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sym typeface="Helvetica Neue Medium"/>
              </a:rPr>
              <a:t>1. Присутствие ассистентов:</a:t>
            </a:r>
            <a:endParaRPr kumimoji="0" lang="ru-RU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sym typeface="Helvetica Neue Medium"/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22327665" y="12820260"/>
            <a:ext cx="895739" cy="89573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4" action="ppaction://hlinksldjump" highlightClick="1"/>
          </p:cNvPr>
          <p:cNvSpPr/>
          <p:nvPr/>
        </p:nvSpPr>
        <p:spPr>
          <a:xfrm>
            <a:off x="23223404" y="12820261"/>
            <a:ext cx="839755" cy="89573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15414171" y="12784586"/>
            <a:ext cx="648482" cy="802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9922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 pitchFamily="18" charset="0"/>
                <a:ea typeface="Cambria" pitchFamily="18" charset="0"/>
              </a:rPr>
              <a:t>Функции ассистентов: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9073" y="1861456"/>
            <a:ext cx="22059041" cy="1107886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5412" tIns="182654" rIns="365412" bIns="182654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ru-RU" sz="3500" b="1" dirty="0" smtClean="0">
                <a:latin typeface="Cambria" pitchFamily="18" charset="0"/>
                <a:ea typeface="Cambria" pitchFamily="18" charset="0"/>
              </a:rPr>
              <a:t>Сопровождение</a:t>
            </a:r>
            <a:r>
              <a:rPr lang="ru-RU" sz="35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3500" dirty="0">
                <a:latin typeface="Cambria" pitchFamily="18" charset="0"/>
                <a:ea typeface="Cambria" pitchFamily="18" charset="0"/>
              </a:rPr>
              <a:t>участника экзамена </a:t>
            </a:r>
            <a:r>
              <a:rPr lang="ru-RU" sz="3500" dirty="0" smtClean="0">
                <a:latin typeface="Cambria" pitchFamily="18" charset="0"/>
                <a:ea typeface="Cambria" pitchFamily="18" charset="0"/>
              </a:rPr>
              <a:t>в </a:t>
            </a:r>
            <a:r>
              <a:rPr lang="ru-RU" sz="3500" dirty="0">
                <a:latin typeface="Cambria" pitchFamily="18" charset="0"/>
                <a:ea typeface="Cambria" pitchFamily="18" charset="0"/>
              </a:rPr>
              <a:t>ППЭ;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3500" b="1" dirty="0" smtClean="0">
                <a:latin typeface="Cambria" pitchFamily="18" charset="0"/>
                <a:ea typeface="Cambria" pitchFamily="18" charset="0"/>
              </a:rPr>
              <a:t>Техническая помощь </a:t>
            </a:r>
            <a:r>
              <a:rPr lang="ru-RU" sz="3500" dirty="0">
                <a:latin typeface="Cambria" pitchFamily="18" charset="0"/>
                <a:ea typeface="Cambria" pitchFamily="18" charset="0"/>
              </a:rPr>
              <a:t>в части </a:t>
            </a:r>
            <a:r>
              <a:rPr lang="ru-RU" sz="3500" b="1" dirty="0">
                <a:latin typeface="Cambria" pitchFamily="18" charset="0"/>
                <a:ea typeface="Cambria" pitchFamily="18" charset="0"/>
              </a:rPr>
              <a:t>передвижения</a:t>
            </a:r>
            <a:r>
              <a:rPr lang="ru-RU" sz="3500" dirty="0">
                <a:latin typeface="Cambria" pitchFamily="18" charset="0"/>
                <a:ea typeface="Cambria" pitchFamily="18" charset="0"/>
              </a:rPr>
              <a:t> по ППЭ, </a:t>
            </a:r>
            <a:r>
              <a:rPr lang="ru-RU" sz="3500" b="1" dirty="0">
                <a:latin typeface="Cambria" pitchFamily="18" charset="0"/>
                <a:ea typeface="Cambria" pitchFamily="18" charset="0"/>
              </a:rPr>
              <a:t>ориентации </a:t>
            </a:r>
            <a:r>
              <a:rPr lang="ru-RU" sz="3500" dirty="0" smtClean="0">
                <a:latin typeface="Cambria" pitchFamily="18" charset="0"/>
                <a:ea typeface="Cambria" pitchFamily="18" charset="0"/>
              </a:rPr>
              <a:t>и </a:t>
            </a:r>
            <a:r>
              <a:rPr lang="ru-RU" sz="3500" b="1" dirty="0">
                <a:latin typeface="Cambria" pitchFamily="18" charset="0"/>
                <a:ea typeface="Cambria" pitchFamily="18" charset="0"/>
              </a:rPr>
              <a:t>получении информации </a:t>
            </a:r>
            <a:r>
              <a:rPr lang="ru-RU" sz="3500" dirty="0">
                <a:latin typeface="Cambria" pitchFamily="18" charset="0"/>
                <a:ea typeface="Cambria" pitchFamily="18" charset="0"/>
              </a:rPr>
              <a:t>(не относящейся к содержанию и выполнению заданий экзаменационной работы);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3500" b="1" dirty="0" smtClean="0">
                <a:latin typeface="Cambria" pitchFamily="18" charset="0"/>
                <a:ea typeface="Cambria" pitchFamily="18" charset="0"/>
              </a:rPr>
              <a:t>Помощь </a:t>
            </a:r>
            <a:r>
              <a:rPr lang="ru-RU" sz="3500" b="1" dirty="0">
                <a:latin typeface="Cambria" pitchFamily="18" charset="0"/>
                <a:ea typeface="Cambria" pitchFamily="18" charset="0"/>
              </a:rPr>
              <a:t>в обеспечении коммуникации </a:t>
            </a:r>
            <a:r>
              <a:rPr lang="ru-RU" sz="3500" dirty="0">
                <a:latin typeface="Cambria" pitchFamily="18" charset="0"/>
                <a:ea typeface="Cambria" pitchFamily="18" charset="0"/>
              </a:rPr>
              <a:t>(с сотрудниками ППЭ), в том числе с использованием коммуникативных устройств, средств альтернативной коммуникации (за исключением средств связи, фото-, аудио- и видеоаппаратуры);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3500" b="1" dirty="0" smtClean="0">
                <a:latin typeface="Cambria" pitchFamily="18" charset="0"/>
                <a:ea typeface="Cambria" pitchFamily="18" charset="0"/>
              </a:rPr>
              <a:t>Помощь </a:t>
            </a:r>
            <a:r>
              <a:rPr lang="ru-RU" sz="3500" b="1" dirty="0">
                <a:latin typeface="Cambria" pitchFamily="18" charset="0"/>
                <a:ea typeface="Cambria" pitchFamily="18" charset="0"/>
              </a:rPr>
              <a:t>в использовании технических средств</a:t>
            </a:r>
            <a:r>
              <a:rPr lang="ru-RU" sz="3500" dirty="0">
                <a:latin typeface="Cambria" pitchFamily="18" charset="0"/>
                <a:ea typeface="Cambria" pitchFamily="18" charset="0"/>
              </a:rPr>
              <a:t>, необходимых для выполнения заданий, технических средств реабилитации (изделий) и обучения;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3500" b="1" dirty="0" smtClean="0">
                <a:latin typeface="Cambria" pitchFamily="18" charset="0"/>
                <a:ea typeface="Cambria" pitchFamily="18" charset="0"/>
              </a:rPr>
              <a:t>Помощь </a:t>
            </a:r>
            <a:r>
              <a:rPr lang="ru-RU" sz="3500" b="1" dirty="0">
                <a:latin typeface="Cambria" pitchFamily="18" charset="0"/>
                <a:ea typeface="Cambria" pitchFamily="18" charset="0"/>
              </a:rPr>
              <a:t>в ведении записей,  чтении заданий </a:t>
            </a:r>
            <a:r>
              <a:rPr lang="ru-RU" sz="3500" dirty="0">
                <a:latin typeface="Cambria" pitchFamily="18" charset="0"/>
                <a:ea typeface="Cambria" pitchFamily="18" charset="0"/>
              </a:rPr>
              <a:t>(оказывают помощь в фиксации положения тела, ручки в кисти руки; помогают при оформлении регистрационных полей бланков экзаменационной работы; переносят ответы в экзаменационные бланки), приведении в порядок рабочего места и подготовке необходимых принадлежностей; удержании КИМ в вертикальном положении, фиксации строки/абзаца (для обучающихся с нарушением опорно-двигательного аппарата);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3500" b="1" dirty="0" smtClean="0">
                <a:latin typeface="Cambria" pitchFamily="18" charset="0"/>
                <a:ea typeface="Cambria" pitchFamily="18" charset="0"/>
              </a:rPr>
              <a:t>Техническая помощь при </a:t>
            </a:r>
            <a:r>
              <a:rPr lang="ru-RU" sz="3500" b="1" dirty="0">
                <a:latin typeface="Cambria" pitchFamily="18" charset="0"/>
                <a:ea typeface="Cambria" pitchFamily="18" charset="0"/>
              </a:rPr>
              <a:t>выполнение </a:t>
            </a:r>
            <a:r>
              <a:rPr lang="ru-RU" sz="3500" b="1" dirty="0" smtClean="0">
                <a:latin typeface="Cambria" pitchFamily="18" charset="0"/>
                <a:ea typeface="Cambria" pitchFamily="18" charset="0"/>
              </a:rPr>
              <a:t>письменной </a:t>
            </a:r>
            <a:r>
              <a:rPr lang="ru-RU" sz="3500" b="1" dirty="0">
                <a:latin typeface="Cambria" pitchFamily="18" charset="0"/>
                <a:ea typeface="Cambria" pitchFamily="18" charset="0"/>
              </a:rPr>
              <a:t>экзаменационной работы на компьютере </a:t>
            </a:r>
            <a:r>
              <a:rPr lang="ru-RU" sz="3500" dirty="0">
                <a:latin typeface="Cambria" pitchFamily="18" charset="0"/>
                <a:ea typeface="Cambria" pitchFamily="18" charset="0"/>
              </a:rPr>
              <a:t>(настройки на экране; изменение (увеличение) шрифта; расположение экзаменационного материала на экране компьютера с учетом особенностей зрения и др.);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3500" b="1" dirty="0" smtClean="0">
                <a:latin typeface="Cambria" pitchFamily="18" charset="0"/>
                <a:ea typeface="Cambria" pitchFamily="18" charset="0"/>
              </a:rPr>
              <a:t>Вызов медперсонала </a:t>
            </a:r>
            <a:r>
              <a:rPr lang="ru-RU" sz="3500" dirty="0">
                <a:latin typeface="Cambria" pitchFamily="18" charset="0"/>
                <a:ea typeface="Cambria" pitchFamily="18" charset="0"/>
              </a:rPr>
              <a:t>(при необходимости</a:t>
            </a:r>
            <a:r>
              <a:rPr lang="ru-RU" sz="3500" dirty="0" smtClean="0">
                <a:latin typeface="Cambria" pitchFamily="18" charset="0"/>
                <a:ea typeface="Cambria" pitchFamily="18" charset="0"/>
              </a:rPr>
              <a:t>).</a:t>
            </a:r>
            <a:endParaRPr lang="ru-RU" sz="35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2327665" y="12820260"/>
            <a:ext cx="895739" cy="89573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23223404" y="12820261"/>
            <a:ext cx="839755" cy="89573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82185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0344" y="1174750"/>
            <a:ext cx="18892156" cy="2422691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2</a:t>
            </a:r>
            <a:r>
              <a:rPr lang="ru-RU" sz="4800" b="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. СПЕЦИАЛЬНЫЕ условия, учитывающие состояние здоровья</a:t>
            </a:r>
            <a:r>
              <a:rPr lang="ru-RU" sz="4800" b="0" dirty="0" smtClean="0">
                <a:latin typeface="Cambria" pitchFamily="18" charset="0"/>
                <a:ea typeface="Cambria" pitchFamily="18" charset="0"/>
              </a:rPr>
              <a:t>: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и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спользование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на экзамене необходимых для выполнения заданий технических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средств</a:t>
            </a:r>
            <a:r>
              <a:rPr lang="ru-RU" dirty="0">
                <a:latin typeface="Cambria" pitchFamily="18" charset="0"/>
                <a:ea typeface="Cambria" pitchFamily="18" charset="0"/>
              </a:rPr>
              <a:t/>
            </a:r>
            <a:br>
              <a:rPr lang="ru-RU" dirty="0">
                <a:latin typeface="Cambria" pitchFamily="18" charset="0"/>
                <a:ea typeface="Cambria" pitchFamily="18" charset="0"/>
              </a:rPr>
            </a:b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098" name="Picture 2" descr="C:\Users\ekaselez\Desktop\magnifying-glass-1020142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23512" y="4331366"/>
            <a:ext cx="6769767" cy="676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994639124"/>
              </p:ext>
            </p:extLst>
          </p:nvPr>
        </p:nvGraphicFramePr>
        <p:xfrm>
          <a:off x="756037" y="3638937"/>
          <a:ext cx="17817774" cy="9804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Управляющая кнопка: домой 5">
            <a:hlinkClick r:id="rId7" action="ppaction://hlinksldjump" highlightClick="1"/>
          </p:cNvPr>
          <p:cNvSpPr/>
          <p:nvPr/>
        </p:nvSpPr>
        <p:spPr>
          <a:xfrm>
            <a:off x="22327665" y="12820260"/>
            <a:ext cx="895739" cy="89573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23223404" y="12820261"/>
            <a:ext cx="839755" cy="89573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363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84393" y="1077807"/>
            <a:ext cx="19887206" cy="1784970"/>
          </a:xfrm>
        </p:spPr>
        <p:txBody>
          <a:bodyPr>
            <a:normAutofit fontScale="90000"/>
          </a:bodyPr>
          <a:lstStyle/>
          <a:p>
            <a:r>
              <a:rPr lang="ru-RU" sz="4800" b="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3. СПЕЦИАЛЬНЫЕ </a:t>
            </a:r>
            <a:r>
              <a:rPr lang="ru-RU" sz="4800" b="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условия, учитывающие состояние здоровья: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Выполнение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письменной экзаменационной работы на компьютере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 (</a:t>
            </a:r>
            <a:r>
              <a:rPr lang="ru-RU" dirty="0">
                <a:latin typeface="Cambria" pitchFamily="18" charset="0"/>
                <a:ea typeface="Cambria" pitchFamily="18" charset="0"/>
              </a:rPr>
              <a:t>по желанию)</a:t>
            </a:r>
            <a:br>
              <a:rPr lang="ru-RU" dirty="0">
                <a:latin typeface="Cambria" pitchFamily="18" charset="0"/>
                <a:ea typeface="Cambria" pitchFamily="18" charset="0"/>
              </a:rPr>
            </a:b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124" name="Picture 4" descr="C:\Users\ekaselez\Desktop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17979" y="6988949"/>
            <a:ext cx="6617368" cy="504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83048" y="6962741"/>
            <a:ext cx="16734933" cy="584775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glow rad="101600">
              <a:schemeClr val="tx2">
                <a:lumMod val="50000"/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2800" b="1" dirty="0" smtClean="0"/>
          </a:p>
          <a:p>
            <a:r>
              <a:rPr lang="ru-RU" sz="3600" b="1" dirty="0">
                <a:latin typeface="Cambria" pitchFamily="18" charset="0"/>
                <a:ea typeface="Cambria" pitchFamily="18" charset="0"/>
              </a:rPr>
              <a:t>Р</a:t>
            </a:r>
            <a:r>
              <a:rPr lang="ru-RU" sz="3600" b="1" dirty="0" smtClean="0">
                <a:latin typeface="Cambria" pitchFamily="18" charset="0"/>
                <a:ea typeface="Cambria" pitchFamily="18" charset="0"/>
              </a:rPr>
              <a:t>уководителю </a:t>
            </a:r>
            <a:r>
              <a:rPr lang="ru-RU" sz="3600" b="1" dirty="0">
                <a:latin typeface="Cambria" pitchFamily="18" charset="0"/>
                <a:ea typeface="Cambria" pitchFamily="18" charset="0"/>
              </a:rPr>
              <a:t>ППЭ совместно с техническим специалистом </a:t>
            </a:r>
            <a:r>
              <a:rPr lang="ru-RU" sz="3600" b="1" dirty="0" smtClean="0">
                <a:latin typeface="Cambria" pitchFamily="18" charset="0"/>
                <a:ea typeface="Cambria" pitchFamily="18" charset="0"/>
              </a:rPr>
              <a:t>рекомендуется: </a:t>
            </a:r>
          </a:p>
          <a:p>
            <a:r>
              <a:rPr lang="ru-RU" sz="3600" u="sng" dirty="0">
                <a:latin typeface="Cambria" pitchFamily="18" charset="0"/>
                <a:ea typeface="Cambria" pitchFamily="18" charset="0"/>
              </a:rPr>
              <a:t>П</a:t>
            </a:r>
            <a:r>
              <a:rPr lang="ru-RU" sz="3600" u="sng" dirty="0" smtClean="0">
                <a:latin typeface="Cambria" pitchFamily="18" charset="0"/>
                <a:ea typeface="Cambria" pitchFamily="18" charset="0"/>
              </a:rPr>
              <a:t>роизвести контроль готовности рабочего места, оборудованного компьютером: </a:t>
            </a:r>
            <a:endParaRPr lang="ru-RU" sz="3600" u="sng" dirty="0">
              <a:latin typeface="Cambria" pitchFamily="18" charset="0"/>
              <a:ea typeface="Cambria" pitchFamily="18" charset="0"/>
            </a:endParaRPr>
          </a:p>
          <a:p>
            <a:r>
              <a:rPr lang="ru-RU" sz="3600" dirty="0" smtClean="0">
                <a:latin typeface="Cambria" pitchFamily="18" charset="0"/>
                <a:ea typeface="Cambria" pitchFamily="18" charset="0"/>
              </a:rPr>
              <a:t>- компьютерная мышь (ножная мышь, роллер, джойстик, головная мышь и др.); - диагональ монитора не менее 19 дюймов;</a:t>
            </a:r>
          </a:p>
          <a:p>
            <a:r>
              <a:rPr lang="ru-RU" sz="3600" dirty="0" smtClean="0">
                <a:latin typeface="Cambria" pitchFamily="18" charset="0"/>
                <a:ea typeface="Cambria" pitchFamily="18" charset="0"/>
              </a:rPr>
              <a:t>- клавиатура с увеличенным размером клавиш или виртуальная клавиатура,     с возможностью подключения специальных настроек: увеличение курсора, замедление скорости перемещения курсора, включение опции увеличения области просмотра и др.).</a:t>
            </a:r>
          </a:p>
          <a:p>
            <a:endParaRPr lang="ru-RU" sz="2800" dirty="0"/>
          </a:p>
        </p:txBody>
      </p:sp>
      <p:pic>
        <p:nvPicPr>
          <p:cNvPr id="5125" name="Picture 5" descr="C:\Users\ekaselez\Desktop\24484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254" y="2978248"/>
            <a:ext cx="4636279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649686" y="3883718"/>
            <a:ext cx="15020568" cy="184665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2">
                <a:lumMod val="60000"/>
                <a:lumOff val="40000"/>
              </a:schemeClr>
            </a:solidFill>
            <a:prstDash val="solid"/>
            <a:rou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2800" dirty="0" smtClean="0"/>
          </a:p>
          <a:p>
            <a:pPr algn="ctr"/>
            <a:r>
              <a:rPr lang="ru-RU" sz="3600" b="1" dirty="0" smtClean="0">
                <a:latin typeface="Cambria" pitchFamily="18" charset="0"/>
                <a:ea typeface="Cambria" pitchFamily="18" charset="0"/>
              </a:rPr>
              <a:t>Компьютер </a:t>
            </a:r>
            <a:r>
              <a:rPr lang="ru-RU" sz="3600" b="1" dirty="0">
                <a:latin typeface="Cambria" pitchFamily="18" charset="0"/>
                <a:ea typeface="Cambria" pitchFamily="18" charset="0"/>
              </a:rPr>
              <a:t>должен быть </a:t>
            </a:r>
            <a:r>
              <a:rPr lang="ru-RU" sz="3600" b="1" dirty="0" smtClean="0">
                <a:latin typeface="Cambria" pitchFamily="18" charset="0"/>
                <a:ea typeface="Cambria" pitchFamily="18" charset="0"/>
              </a:rPr>
              <a:t>без </a:t>
            </a:r>
            <a:r>
              <a:rPr lang="ru-RU" sz="3600" b="1" dirty="0">
                <a:latin typeface="Cambria" pitchFamily="18" charset="0"/>
                <a:ea typeface="Cambria" pitchFamily="18" charset="0"/>
              </a:rPr>
              <a:t>выхода в сеть «Интернет</a:t>
            </a:r>
            <a:r>
              <a:rPr lang="ru-RU" sz="3600" b="1" dirty="0" smtClean="0">
                <a:latin typeface="Cambria" pitchFamily="18" charset="0"/>
                <a:ea typeface="Cambria" pitchFamily="18" charset="0"/>
              </a:rPr>
              <a:t>»</a:t>
            </a:r>
          </a:p>
          <a:p>
            <a:endParaRPr lang="ru-RU" sz="2800" dirty="0"/>
          </a:p>
          <a:p>
            <a:endParaRPr lang="ru-RU" sz="2800" dirty="0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22327665" y="12820260"/>
            <a:ext cx="895739" cy="89573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23223404" y="12820261"/>
            <a:ext cx="839755" cy="89573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84820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7517" y="679741"/>
            <a:ext cx="19839078" cy="1390256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Cambria" pitchFamily="18" charset="0"/>
                <a:ea typeface="Cambria" pitchFamily="18" charset="0"/>
              </a:rPr>
              <a:t>4. </a:t>
            </a:r>
            <a:r>
              <a:rPr lang="ru-RU" sz="4800" b="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СПЕЦИАЛЬНЫЕ </a:t>
            </a:r>
            <a:r>
              <a:rPr lang="ru-RU" sz="4800" b="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условия проведения экзаменов </a:t>
            </a:r>
            <a:r>
              <a:rPr lang="ru-RU" sz="48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в зависимости от категории нозологической группы:</a:t>
            </a:r>
            <a:br>
              <a:rPr lang="ru-RU" sz="48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</a:br>
            <a:endParaRPr lang="ru-RU" sz="4800" b="0" i="1" dirty="0">
              <a:solidFill>
                <a:srgbClr val="FF0000"/>
              </a:solidFill>
              <a:latin typeface="Cambria" panose="02040503050406030204" pitchFamily="18" charset="0"/>
              <a:ea typeface="Cambria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27125"/>
              </p:ext>
            </p:extLst>
          </p:nvPr>
        </p:nvGraphicFramePr>
        <p:xfrm>
          <a:off x="577517" y="2413686"/>
          <a:ext cx="23004378" cy="10119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0043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94209">
                <a:tc>
                  <a:txBody>
                    <a:bodyPr/>
                    <a:lstStyle/>
                    <a:p>
                      <a:pPr marL="0" marR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400" u="none" strike="noStrike" cap="none" spc="0" baseline="0" dirty="0" smtClean="0">
                          <a:ln>
                            <a:noFill/>
                          </a:ln>
                          <a:effectLst/>
                          <a:uFillTx/>
                          <a:latin typeface="Cambria" pitchFamily="18" charset="0"/>
                          <a:ea typeface="Cambria" pitchFamily="18" charset="0"/>
                          <a:sym typeface="Arial"/>
                        </a:rPr>
                        <a:t>Для слабослышащих участников экзамена: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Wingdings" pitchFamily="2" charset="2"/>
                        <a:buChar char="Ø"/>
                      </a:pP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оборудование аудитории для проведения экзамена звукоусиливающей аппаратурой как коллективного, так и индивидуального пользования; </a:t>
                      </a:r>
                    </a:p>
                    <a:p>
                      <a:pPr marL="457200" indent="-457200" algn="l">
                        <a:buFont typeface="Wingdings" pitchFamily="2" charset="2"/>
                        <a:buChar char="Ø"/>
                      </a:pP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специальные ЭМ ГВЭ, не содержащие звуковых образов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4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Для глухих, позднооглохших и слабослышащих участников экзамена</a:t>
                      </a:r>
                      <a:r>
                        <a:rPr lang="ru-RU" sz="3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:</a:t>
                      </a:r>
                      <a:endParaRPr lang="ru-RU" sz="34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Wingdings" pitchFamily="2" charset="2"/>
                        <a:buChar char="Ø"/>
                      </a:pP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привлечение при необходимости ассистента-</a:t>
                      </a:r>
                      <a:r>
                        <a:rPr lang="ru-RU" sz="3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сурдопереводчика</a:t>
                      </a: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; </a:t>
                      </a:r>
                    </a:p>
                    <a:p>
                      <a:pPr marL="457200" indent="-457200" algn="l">
                        <a:buFont typeface="Wingdings" pitchFamily="2" charset="2"/>
                        <a:buChar char="Ø"/>
                      </a:pP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выдача правил по заполнению бланков ГИА в печатном виде на бумажном носителе; </a:t>
                      </a:r>
                    </a:p>
                    <a:p>
                      <a:pPr marL="457200" indent="-457200" algn="l">
                        <a:buFont typeface="Wingdings" pitchFamily="2" charset="2"/>
                        <a:buChar char="Ø"/>
                      </a:pP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специальные ЭМ ГВЭ, не содержащие звуковых образов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4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Для слепых, </a:t>
                      </a:r>
                      <a:r>
                        <a:rPr lang="ru-RU" sz="3400" b="1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поздноослепших</a:t>
                      </a:r>
                      <a:r>
                        <a:rPr lang="ru-RU" sz="34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 участников экзамена</a:t>
                      </a:r>
                      <a:r>
                        <a:rPr lang="ru-RU" sz="3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Wingdings" pitchFamily="2" charset="2"/>
                        <a:buChar char="Ø"/>
                      </a:pP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оформление ЭМ рельефно-точечным шрифтом Брайля или в виде электронного документа, доступного с помощью компьютера; </a:t>
                      </a:r>
                    </a:p>
                    <a:p>
                      <a:pPr marL="457200" indent="-457200" algn="l">
                        <a:buFont typeface="Wingdings" pitchFamily="2" charset="2"/>
                        <a:buChar char="Ø"/>
                      </a:pP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выполнение письменной экзаменационной работы рельефно-точечным шрифтом Брайля или на компьютере; </a:t>
                      </a:r>
                    </a:p>
                    <a:p>
                      <a:pPr marL="457200" indent="-457200" algn="l">
                        <a:buFont typeface="Wingdings" pitchFamily="2" charset="2"/>
                        <a:buChar char="Ø"/>
                      </a:pP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обеспечение достаточным количеством специальных принадлежностей для оформления ответов рельефно-точечным шрифтом Брайля, компьютером; </a:t>
                      </a:r>
                    </a:p>
                    <a:p>
                      <a:pPr marL="457200" indent="-457200" algn="l">
                        <a:buFont typeface="Wingdings" pitchFamily="2" charset="2"/>
                        <a:buChar char="Ø"/>
                      </a:pP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специальные ЭМ ГВЭ, не содержащие визуальных образов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4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Для слабовидящих участников экзамена</a:t>
                      </a:r>
                      <a:r>
                        <a:rPr lang="ru-RU" sz="3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Wingdings" pitchFamily="2" charset="2"/>
                        <a:buChar char="Ø"/>
                      </a:pP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копирование ЭМ в день проведения экзамена в аудитории  в присутствии членов ГЭК в увеличенном размере; </a:t>
                      </a:r>
                    </a:p>
                    <a:p>
                      <a:pPr marL="457200" indent="-457200" algn="l">
                        <a:buFont typeface="Wingdings" pitchFamily="2" charset="2"/>
                        <a:buChar char="Ø"/>
                      </a:pP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обеспечение аудиторий для проведения экзаменов увеличительными устройствами; </a:t>
                      </a:r>
                    </a:p>
                    <a:p>
                      <a:pPr marL="457200" indent="-457200" algn="l">
                        <a:buFont typeface="Wingdings" pitchFamily="2" charset="2"/>
                        <a:buChar char="Ø"/>
                      </a:pP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индивидуальное равномерное освещение не менее 300 люкс.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2327665" y="12820260"/>
            <a:ext cx="895739" cy="89573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23223404" y="12820261"/>
            <a:ext cx="839755" cy="89573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8418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3048" y="549109"/>
            <a:ext cx="19660323" cy="1473097"/>
          </a:xfrm>
        </p:spPr>
        <p:txBody>
          <a:bodyPr>
            <a:normAutofit fontScale="90000"/>
          </a:bodyPr>
          <a:lstStyle/>
          <a:p>
            <a:r>
              <a:rPr lang="ru-RU" sz="4800" b="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5. СПЕЦИАЛЬНЫЕ </a:t>
            </a:r>
            <a:r>
              <a:rPr lang="ru-RU" sz="4800" b="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условия, учитывающие состояние здоровья: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о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тдельная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аудитория в ППЭ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G:\человечки\c17033ddd55ecdf5f16c90daa55576ba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5762" y="4416448"/>
            <a:ext cx="6075881" cy="518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3047" y="2731440"/>
            <a:ext cx="7711246" cy="27699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/>
            <a:r>
              <a:rPr lang="ru-RU" sz="3600" dirty="0">
                <a:latin typeface="Cambria" pitchFamily="18" charset="0"/>
                <a:ea typeface="Cambria" pitchFamily="18" charset="0"/>
              </a:rPr>
              <a:t>В</a:t>
            </a:r>
            <a:r>
              <a:rPr lang="ru-RU" sz="3600" dirty="0" smtClean="0">
                <a:latin typeface="Cambria" pitchFamily="18" charset="0"/>
                <a:ea typeface="Cambria" pitchFamily="18" charset="0"/>
              </a:rPr>
              <a:t>идеонаблюдение </a:t>
            </a:r>
            <a:r>
              <a:rPr lang="ru-RU" sz="3600" dirty="0">
                <a:latin typeface="Cambria" pitchFamily="18" charset="0"/>
                <a:ea typeface="Cambria" pitchFamily="18" charset="0"/>
              </a:rPr>
              <a:t>без трансляции видеозаписи в «Интернет</a:t>
            </a:r>
            <a:r>
              <a:rPr lang="ru-RU" sz="3600" dirty="0" smtClean="0">
                <a:latin typeface="Cambria" pitchFamily="18" charset="0"/>
                <a:ea typeface="Cambria" pitchFamily="18" charset="0"/>
              </a:rPr>
              <a:t>»</a:t>
            </a:r>
          </a:p>
          <a:p>
            <a:pPr algn="ctr"/>
            <a:r>
              <a:rPr lang="ru-RU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3600" dirty="0">
                <a:latin typeface="Cambria" pitchFamily="18" charset="0"/>
                <a:ea typeface="Cambria" pitchFamily="18" charset="0"/>
              </a:rPr>
              <a:t>(в режиме «офлайн</a:t>
            </a:r>
            <a:r>
              <a:rPr lang="ru-RU" sz="3600" dirty="0" smtClean="0">
                <a:latin typeface="Cambria" pitchFamily="18" charset="0"/>
                <a:ea typeface="Cambria" pitchFamily="18" charset="0"/>
              </a:rPr>
              <a:t>») </a:t>
            </a:r>
          </a:p>
          <a:p>
            <a:pPr algn="ctr"/>
            <a:r>
              <a:rPr lang="ru-RU" sz="3600" i="1" dirty="0" smtClean="0">
                <a:latin typeface="Cambria" pitchFamily="18" charset="0"/>
                <a:ea typeface="Cambria" pitchFamily="18" charset="0"/>
              </a:rPr>
              <a:t>(при проведении ГИА-11 необходимо согласовать с Рособрнадзором)</a:t>
            </a:r>
            <a:endParaRPr lang="ru-RU" sz="3600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20255" y="2731440"/>
            <a:ext cx="8654143" cy="94564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60000" tIns="0" rIns="0" bIns="0" numCol="1" spcCol="38100" rtlCol="0" anchor="ctr">
            <a:spAutoFit/>
          </a:bodyPr>
          <a:lstStyle/>
          <a:p>
            <a:pPr algn="just"/>
            <a:r>
              <a:rPr lang="ru-RU" b="1" dirty="0">
                <a:latin typeface="Cambria" pitchFamily="18" charset="0"/>
                <a:ea typeface="Cambria" pitchFamily="18" charset="0"/>
              </a:rPr>
              <a:t>Р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екомендуется </a:t>
            </a:r>
            <a:r>
              <a:rPr lang="ru-RU" b="1" dirty="0">
                <a:latin typeface="Cambria" pitchFamily="18" charset="0"/>
                <a:ea typeface="Cambria" pitchFamily="18" charset="0"/>
              </a:rPr>
              <a:t>формировать отдельные аудитории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для следующих участников экзамена с ОВЗ, детей-инвалидов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                             и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инвалидов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:</a:t>
            </a:r>
          </a:p>
          <a:p>
            <a:pPr algn="ctr"/>
            <a:endParaRPr lang="ru-RU" sz="1400" dirty="0">
              <a:latin typeface="Cambria" pitchFamily="18" charset="0"/>
              <a:ea typeface="Cambria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3150" dirty="0">
                <a:latin typeface="Cambria" pitchFamily="18" charset="0"/>
                <a:ea typeface="Cambria" pitchFamily="18" charset="0"/>
              </a:rPr>
              <a:t>слепых, </a:t>
            </a:r>
            <a:r>
              <a:rPr lang="ru-RU" sz="3150" dirty="0" err="1">
                <a:latin typeface="Cambria" pitchFamily="18" charset="0"/>
                <a:ea typeface="Cambria" pitchFamily="18" charset="0"/>
              </a:rPr>
              <a:t>поздноослепших</a:t>
            </a:r>
            <a:r>
              <a:rPr lang="ru-RU" sz="3150" dirty="0">
                <a:latin typeface="Cambria" pitchFamily="18" charset="0"/>
                <a:ea typeface="Cambria" pitchFamily="18" charset="0"/>
              </a:rPr>
              <a:t>, слабовидящих;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3150" dirty="0">
                <a:latin typeface="Cambria" pitchFamily="18" charset="0"/>
                <a:ea typeface="Cambria" pitchFamily="18" charset="0"/>
              </a:rPr>
              <a:t>глухих, позднооглохших;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3150" dirty="0">
                <a:latin typeface="Cambria" pitchFamily="18" charset="0"/>
                <a:ea typeface="Cambria" pitchFamily="18" charset="0"/>
              </a:rPr>
              <a:t>слабослышащих;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3150" dirty="0">
                <a:latin typeface="Cambria" pitchFamily="18" charset="0"/>
                <a:ea typeface="Cambria" pitchFamily="18" charset="0"/>
              </a:rPr>
              <a:t>с тяжелыми нарушениями речи;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3150" dirty="0">
                <a:latin typeface="Cambria" pitchFamily="18" charset="0"/>
                <a:ea typeface="Cambria" pitchFamily="18" charset="0"/>
              </a:rPr>
              <a:t>с нарушениями опорно-двигательного аппарата;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3150" dirty="0">
                <a:latin typeface="Cambria" pitchFamily="18" charset="0"/>
                <a:ea typeface="Cambria" pitchFamily="18" charset="0"/>
              </a:rPr>
              <a:t>с задержкой психического развития;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3150" dirty="0">
                <a:latin typeface="Cambria" pitchFamily="18" charset="0"/>
                <a:ea typeface="Cambria" pitchFamily="18" charset="0"/>
              </a:rPr>
              <a:t>с расстройствами аутистического спектра;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3150" dirty="0">
                <a:latin typeface="Cambria" pitchFamily="18" charset="0"/>
                <a:ea typeface="Cambria" pitchFamily="18" charset="0"/>
              </a:rPr>
              <a:t>иных категорий участников экзамена, которым требуется создание специальных условий (диабет, онкология, астма, порок сердца, </a:t>
            </a:r>
            <a:r>
              <a:rPr lang="ru-RU" sz="3150" dirty="0" err="1">
                <a:latin typeface="Cambria" pitchFamily="18" charset="0"/>
                <a:ea typeface="Cambria" pitchFamily="18" charset="0"/>
              </a:rPr>
              <a:t>энурез</a:t>
            </a:r>
            <a:r>
              <a:rPr lang="ru-RU" sz="3150" dirty="0">
                <a:latin typeface="Cambria" pitchFamily="18" charset="0"/>
                <a:ea typeface="Cambria" pitchFamily="18" charset="0"/>
              </a:rPr>
              <a:t>, язва и др</a:t>
            </a:r>
            <a:r>
              <a:rPr lang="ru-RU" sz="3150" dirty="0" smtClean="0">
                <a:latin typeface="Cambria" pitchFamily="18" charset="0"/>
                <a:ea typeface="Cambria" pitchFamily="18" charset="0"/>
              </a:rPr>
              <a:t>.).</a:t>
            </a:r>
          </a:p>
          <a:p>
            <a:pPr marL="457200" lvl="0" indent="-457200">
              <a:buFont typeface="Wingdings" pitchFamily="2" charset="2"/>
              <a:buChar char="Ø"/>
            </a:pPr>
            <a:endParaRPr lang="ru-RU" sz="3150" dirty="0">
              <a:latin typeface="Cambria" pitchFamily="18" charset="0"/>
              <a:ea typeface="Cambria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endParaRPr lang="ru-RU" sz="3150" dirty="0" smtClean="0">
              <a:latin typeface="Cambria" pitchFamily="18" charset="0"/>
              <a:ea typeface="Cambria" pitchFamily="18" charset="0"/>
            </a:endParaRPr>
          </a:p>
          <a:p>
            <a:pPr lvl="0"/>
            <a:endParaRPr lang="ru-RU" sz="315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3048" y="7996243"/>
            <a:ext cx="7389516" cy="264687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/>
            <a:r>
              <a:rPr lang="ru-RU" sz="3600" dirty="0" smtClean="0">
                <a:latin typeface="Cambria" pitchFamily="18" charset="0"/>
                <a:ea typeface="Cambria" pitchFamily="18" charset="0"/>
              </a:rPr>
              <a:t>При </a:t>
            </a:r>
            <a:r>
              <a:rPr lang="ru-RU" sz="3600" dirty="0">
                <a:latin typeface="Cambria" pitchFamily="18" charset="0"/>
                <a:ea typeface="Cambria" pitchFamily="18" charset="0"/>
              </a:rPr>
              <a:t>нахождении в аудитории ассистента-</a:t>
            </a:r>
            <a:r>
              <a:rPr lang="ru-RU" sz="3600" dirty="0" err="1">
                <a:latin typeface="Cambria" pitchFamily="18" charset="0"/>
                <a:ea typeface="Cambria" pitchFamily="18" charset="0"/>
              </a:rPr>
              <a:t>сурдопереводчика</a:t>
            </a:r>
            <a:r>
              <a:rPr lang="ru-RU" sz="3600" dirty="0">
                <a:latin typeface="Cambria" pitchFamily="18" charset="0"/>
                <a:ea typeface="Cambria" pitchFamily="18" charset="0"/>
              </a:rPr>
              <a:t> необходимо предусмотреть отдельные </a:t>
            </a:r>
            <a:r>
              <a:rPr lang="ru-RU" sz="3600" dirty="0" smtClean="0">
                <a:latin typeface="Cambria" pitchFamily="18" charset="0"/>
                <a:ea typeface="Cambria" pitchFamily="18" charset="0"/>
              </a:rPr>
              <a:t>аудитории</a:t>
            </a:r>
          </a:p>
          <a:p>
            <a:endParaRPr lang="ru-RU" sz="2800" dirty="0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22327665" y="12820260"/>
            <a:ext cx="895739" cy="89573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3223404" y="12820261"/>
            <a:ext cx="839755" cy="89573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3006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947994"/>
            <a:ext cx="18404633" cy="1702515"/>
          </a:xfrm>
        </p:spPr>
        <p:txBody>
          <a:bodyPr>
            <a:normAutofit fontScale="90000"/>
          </a:bodyPr>
          <a:lstStyle/>
          <a:p>
            <a:r>
              <a:rPr lang="ru-RU" sz="4800" b="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6. </a:t>
            </a:r>
            <a:r>
              <a:rPr lang="ru-RU" sz="4800" b="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СПЕЦИАЛЬНЫЕ условия, учитывающие состояние здоровья</a:t>
            </a:r>
            <a:r>
              <a:rPr lang="ru-RU" sz="4800" b="0" dirty="0">
                <a:latin typeface="Cambria" pitchFamily="18" charset="0"/>
                <a:ea typeface="Cambria" pitchFamily="18" charset="0"/>
              </a:rPr>
              <a:t>: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о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рганизация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ППЭ на дому, в медицинской организации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2711354366"/>
              </p:ext>
            </p:extLst>
          </p:nvPr>
        </p:nvGraphicFramePr>
        <p:xfrm>
          <a:off x="783047" y="2382252"/>
          <a:ext cx="22293521" cy="10568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домой 4">
            <a:hlinkClick r:id="rId6" action="ppaction://hlinksldjump" highlightClick="1"/>
          </p:cNvPr>
          <p:cNvSpPr/>
          <p:nvPr/>
        </p:nvSpPr>
        <p:spPr>
          <a:xfrm>
            <a:off x="22327665" y="12820260"/>
            <a:ext cx="895739" cy="89573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42811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34715" y="284960"/>
            <a:ext cx="18831141" cy="2562111"/>
          </a:xfrm>
          <a:prstGeom prst="rect">
            <a:avLst/>
          </a:prstGeom>
          <a:noFill/>
          <a:effectLst/>
          <a:extLst/>
        </p:spPr>
        <p:txBody>
          <a:bodyPr wrap="square" lIns="68396" tIns="34226" rIns="68396" bIns="34226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0099"/>
                </a:solidFill>
                <a:latin typeface="Cambria" pitchFamily="18" charset="0"/>
              </a:defRPr>
            </a:lvl1pPr>
          </a:lstStyle>
          <a:p>
            <a:pPr defTabSz="911625">
              <a:defRPr/>
            </a:pPr>
            <a:r>
              <a:rPr lang="ru-RU" sz="5400" dirty="0">
                <a:solidFill>
                  <a:schemeClr val="tx1"/>
                </a:solidFill>
              </a:rPr>
              <a:t>НПА и методические документы Рособрнадзора по проведению ГИА-9 и ГИА-11</a:t>
            </a:r>
          </a:p>
          <a:p>
            <a:pPr defTabSz="911625">
              <a:defRPr/>
            </a:pPr>
            <a:endParaRPr lang="ru-RU" altLang="ru-RU" sz="5400" dirty="0">
              <a:solidFill>
                <a:prstClr val="black"/>
              </a:solidFill>
              <a:ea typeface="+mn-ea"/>
              <a:cs typeface="Arial" pitchFamily="34" charset="0"/>
              <a:sym typeface="Calibri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03159" y="4426326"/>
            <a:ext cx="21921538" cy="617605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ru-RU" sz="4000" dirty="0">
                <a:latin typeface="Cambria" pitchFamily="18" charset="0"/>
                <a:ea typeface="Calibri"/>
                <a:cs typeface="Times New Roman"/>
              </a:rPr>
              <a:t>Порядок проведения ГИА-9 (приказ Минпросвещения России № 189, Рособрнадзора </a:t>
            </a:r>
            <a:r>
              <a:rPr lang="ru-RU" sz="4000" dirty="0" smtClean="0">
                <a:latin typeface="Cambria" pitchFamily="18" charset="0"/>
                <a:ea typeface="Calibri"/>
                <a:cs typeface="Times New Roman"/>
              </a:rPr>
              <a:t>           № </a:t>
            </a:r>
            <a:r>
              <a:rPr lang="ru-RU" sz="4000" dirty="0">
                <a:latin typeface="Cambria" pitchFamily="18" charset="0"/>
                <a:ea typeface="Calibri"/>
                <a:cs typeface="Times New Roman"/>
              </a:rPr>
              <a:t>1513 от 07.11.2018 (зарегистрирован в Минюсте России 10.12.2018, № 52953);</a:t>
            </a: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ru-RU" sz="4000" dirty="0">
                <a:latin typeface="Cambria" pitchFamily="18" charset="0"/>
                <a:ea typeface="Calibri"/>
                <a:cs typeface="Times New Roman"/>
              </a:rPr>
              <a:t>Порядок проведения ГИА-11 (приказ Минпросвещения России № 190, Рособрнадзора </a:t>
            </a:r>
            <a:r>
              <a:rPr lang="ru-RU" sz="4000" dirty="0" smtClean="0">
                <a:latin typeface="Cambria" pitchFamily="18" charset="0"/>
                <a:ea typeface="Calibri"/>
                <a:cs typeface="Times New Roman"/>
              </a:rPr>
              <a:t>         № </a:t>
            </a:r>
            <a:r>
              <a:rPr lang="ru-RU" sz="4000" dirty="0">
                <a:latin typeface="Cambria" pitchFamily="18" charset="0"/>
                <a:ea typeface="Calibri"/>
                <a:cs typeface="Times New Roman"/>
              </a:rPr>
              <a:t>1512 от 07.11.2018 (зарегистрирован в Минюсте России 10.12.2018, № 52952);</a:t>
            </a: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ru-RU" sz="4000" dirty="0">
                <a:latin typeface="Cambria" pitchFamily="18" charset="0"/>
                <a:ea typeface="Calibri"/>
                <a:cs typeface="Times New Roman"/>
              </a:rPr>
              <a:t>Методические рекомендации по организации и проведению ГИА-9 и ГИА-11 в форме ОГЭ </a:t>
            </a:r>
            <a:r>
              <a:rPr lang="ru-RU" sz="4000" dirty="0" smtClean="0">
                <a:latin typeface="Cambria" pitchFamily="18" charset="0"/>
                <a:ea typeface="Calibri"/>
                <a:cs typeface="Times New Roman"/>
              </a:rPr>
              <a:t>           и </a:t>
            </a:r>
            <a:r>
              <a:rPr lang="ru-RU" sz="4000" dirty="0">
                <a:latin typeface="Cambria" pitchFamily="18" charset="0"/>
                <a:ea typeface="Calibri"/>
                <a:cs typeface="Times New Roman"/>
              </a:rPr>
              <a:t>ЕГЭ для лиц с ограниченными возможностями здоровья, детей-инвалидов и инвалидов </a:t>
            </a:r>
            <a:r>
              <a:rPr lang="ru-RU" sz="4000" dirty="0" smtClean="0">
                <a:latin typeface="Cambria" pitchFamily="18" charset="0"/>
                <a:ea typeface="Calibri"/>
                <a:cs typeface="Times New Roman"/>
              </a:rPr>
              <a:t>              в 2022 году;</a:t>
            </a:r>
            <a:endParaRPr lang="ru-RU" sz="4000" dirty="0">
              <a:latin typeface="Cambria" pitchFamily="18" charset="0"/>
              <a:ea typeface="Calibri"/>
              <a:cs typeface="Times New Roman"/>
            </a:endParaRP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ru-RU" sz="4000" dirty="0" smtClean="0">
                <a:latin typeface="Cambria" pitchFamily="18" charset="0"/>
                <a:ea typeface="Calibri"/>
                <a:cs typeface="Times New Roman"/>
              </a:rPr>
              <a:t>Методические рекомендации по подготовке и проведению ГИА-9 в 2022 году;</a:t>
            </a:r>
          </a:p>
        </p:txBody>
      </p:sp>
    </p:spTree>
    <p:extLst>
      <p:ext uri="{BB962C8B-B14F-4D97-AF65-F5344CB8AC3E}">
        <p14:creationId xmlns:p14="http://schemas.microsoft.com/office/powerpoint/2010/main" xmlns="" val="33343245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048" y="231870"/>
            <a:ext cx="22599466" cy="2304093"/>
          </a:xfrm>
        </p:spPr>
        <p:txBody>
          <a:bodyPr>
            <a:noAutofit/>
          </a:bodyPr>
          <a:lstStyle/>
          <a:p>
            <a:r>
              <a:rPr lang="ru-RU" sz="5400" dirty="0">
                <a:latin typeface="Cambria" pitchFamily="18" charset="0"/>
              </a:rPr>
              <a:t>Особенности проведения ГИА-9 </a:t>
            </a:r>
            <a:r>
              <a:rPr lang="ru-RU" sz="5400" dirty="0" smtClean="0">
                <a:latin typeface="Cambria" pitchFamily="18" charset="0"/>
              </a:rPr>
              <a:t>для лиц</a:t>
            </a:r>
            <a:r>
              <a:rPr lang="en-US" sz="5400" dirty="0" smtClean="0">
                <a:latin typeface="Cambria" pitchFamily="18" charset="0"/>
              </a:rPr>
              <a:t> </a:t>
            </a:r>
            <a:r>
              <a:rPr lang="ru-RU" sz="5400" dirty="0" smtClean="0">
                <a:latin typeface="Cambria" pitchFamily="18" charset="0"/>
              </a:rPr>
              <a:t>с </a:t>
            </a:r>
            <a:r>
              <a:rPr lang="ru-RU" sz="5400" dirty="0">
                <a:latin typeface="Cambria" pitchFamily="18" charset="0"/>
                <a:ea typeface="Cambria" pitchFamily="18" charset="0"/>
              </a:rPr>
              <a:t>ограниченными</a:t>
            </a:r>
            <a:r>
              <a:rPr lang="ru-RU" sz="5400" dirty="0">
                <a:latin typeface="Cambria" pitchFamily="18" charset="0"/>
              </a:rPr>
              <a:t> возможностями здоровья (ОВЗ</a:t>
            </a:r>
            <a:r>
              <a:rPr lang="ru-RU" sz="5400" dirty="0" smtClean="0">
                <a:latin typeface="Cambria" pitchFamily="18" charset="0"/>
              </a:rPr>
              <a:t>),</a:t>
            </a:r>
            <a:r>
              <a:rPr lang="en-US" sz="5400" dirty="0" smtClean="0">
                <a:latin typeface="Cambria" pitchFamily="18" charset="0"/>
              </a:rPr>
              <a:t> </a:t>
            </a:r>
            <a:r>
              <a:rPr lang="ru-RU" sz="5400" dirty="0" smtClean="0">
                <a:latin typeface="Cambria" pitchFamily="18" charset="0"/>
              </a:rPr>
              <a:t>детей-инвалидов </a:t>
            </a:r>
            <a:r>
              <a:rPr lang="ru-RU" sz="5400" dirty="0">
                <a:latin typeface="Cambria" pitchFamily="18" charset="0"/>
              </a:rPr>
              <a:t>и инвалидов </a:t>
            </a:r>
            <a:endParaRPr lang="ru-RU" sz="6000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7221" y="3323817"/>
            <a:ext cx="21921537" cy="184665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/>
            <a:r>
              <a:rPr lang="ru-RU" sz="4000" b="1" dirty="0">
                <a:solidFill>
                  <a:srgbClr val="CC0000"/>
                </a:solidFill>
                <a:latin typeface="Cambria" pitchFamily="18" charset="0"/>
              </a:rPr>
              <a:t>Подача заявления на участие в </a:t>
            </a:r>
            <a:r>
              <a:rPr lang="ru-RU" sz="4000" b="1" dirty="0" smtClean="0">
                <a:solidFill>
                  <a:srgbClr val="CC0000"/>
                </a:solidFill>
                <a:latin typeface="Cambria" pitchFamily="18" charset="0"/>
              </a:rPr>
              <a:t>ГИА-9:</a:t>
            </a:r>
            <a:endParaRPr lang="ru-RU" sz="4000" dirty="0">
              <a:solidFill>
                <a:srgbClr val="CC0000"/>
              </a:solidFill>
              <a:latin typeface="Cambria" pitchFamily="18" charset="0"/>
            </a:endParaRPr>
          </a:p>
          <a:p>
            <a:pPr algn="ctr"/>
            <a:r>
              <a:rPr lang="ru-RU" sz="4000" dirty="0" smtClean="0">
                <a:latin typeface="Cambria" pitchFamily="18" charset="0"/>
              </a:rPr>
              <a:t>дополнительно </a:t>
            </a:r>
            <a:r>
              <a:rPr lang="ru-RU" sz="4000" dirty="0">
                <a:latin typeface="Cambria" pitchFamily="18" charset="0"/>
              </a:rPr>
              <a:t>к заявлению предоставляются документы, подтверждающие ограничения по здоровью и (или) инвалидность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920915" y="5366084"/>
            <a:ext cx="1756611" cy="141154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chemeClr val="tx2">
                <a:lumMod val="75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7397663" y="5346313"/>
            <a:ext cx="1780674" cy="141154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chemeClr val="tx2">
                <a:lumMod val="75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62524" y="7419597"/>
            <a:ext cx="9673392" cy="4669647"/>
          </a:xfrm>
          <a:prstGeom prst="roundRect">
            <a:avLst>
              <a:gd name="adj" fmla="val 17121"/>
            </a:avLst>
          </a:prstGeom>
          <a:solidFill>
            <a:srgbClr val="FFFFFF"/>
          </a:solidFill>
          <a:ln w="25400" cap="flat">
            <a:solidFill>
              <a:schemeClr val="tx2">
                <a:lumMod val="50000"/>
              </a:schemeClr>
            </a:solidFill>
            <a:prstDash val="solid"/>
            <a:rou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Лица с ОВЗ: </a:t>
            </a:r>
          </a:p>
          <a:p>
            <a:pPr marL="914400" indent="-4572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dirty="0" smtClean="0">
                <a:latin typeface="Cambria" pitchFamily="18" charset="0"/>
                <a:ea typeface="Calibri"/>
                <a:cs typeface="Times New Roman"/>
              </a:rPr>
              <a:t>копия </a:t>
            </a:r>
            <a:r>
              <a:rPr lang="ru-RU" dirty="0">
                <a:latin typeface="Cambria" pitchFamily="18" charset="0"/>
                <a:ea typeface="Calibri"/>
                <a:cs typeface="Times New Roman"/>
              </a:rPr>
              <a:t>рекомендаций </a:t>
            </a:r>
            <a:r>
              <a:rPr lang="ru-RU" dirty="0" smtClean="0">
                <a:latin typeface="Cambria" pitchFamily="18" charset="0"/>
                <a:ea typeface="Calibri"/>
                <a:cs typeface="Times New Roman"/>
              </a:rPr>
              <a:t>ПМПК </a:t>
            </a:r>
            <a:r>
              <a:rPr lang="ru-RU" dirty="0">
                <a:latin typeface="Cambria" pitchFamily="18" charset="0"/>
                <a:ea typeface="Calibri"/>
                <a:cs typeface="Times New Roman"/>
              </a:rPr>
              <a:t>для организации проведения экзаменов в </a:t>
            </a:r>
            <a:r>
              <a:rPr lang="ru-RU" b="1" dirty="0">
                <a:latin typeface="Cambria" pitchFamily="18" charset="0"/>
                <a:ea typeface="Calibri"/>
                <a:cs typeface="Times New Roman"/>
              </a:rPr>
              <a:t>условиях</a:t>
            </a:r>
            <a:r>
              <a:rPr lang="ru-RU" dirty="0">
                <a:latin typeface="Cambria" pitchFamily="18" charset="0"/>
                <a:ea typeface="Calibri"/>
                <a:cs typeface="Times New Roman"/>
              </a:rPr>
              <a:t>, </a:t>
            </a:r>
            <a:r>
              <a:rPr lang="ru-RU" b="1" dirty="0">
                <a:latin typeface="Cambria" pitchFamily="18" charset="0"/>
                <a:ea typeface="Calibri"/>
                <a:cs typeface="Times New Roman"/>
              </a:rPr>
              <a:t>учитывающих состояние их здоровья</a:t>
            </a:r>
            <a:r>
              <a:rPr lang="ru-RU" dirty="0">
                <a:latin typeface="Cambria" pitchFamily="18" charset="0"/>
                <a:ea typeface="Calibri"/>
                <a:cs typeface="Times New Roman"/>
              </a:rPr>
              <a:t>, </a:t>
            </a:r>
            <a:r>
              <a:rPr lang="ru-RU" dirty="0" smtClean="0">
                <a:latin typeface="Cambria" pitchFamily="18" charset="0"/>
                <a:ea typeface="Calibri"/>
                <a:cs typeface="Times New Roman"/>
              </a:rPr>
              <a:t>в </a:t>
            </a:r>
            <a:r>
              <a:rPr lang="ru-RU" dirty="0">
                <a:latin typeface="Cambria" pitchFamily="18" charset="0"/>
                <a:ea typeface="Calibri"/>
                <a:cs typeface="Times New Roman"/>
              </a:rPr>
              <a:t>том числе для создания </a:t>
            </a:r>
            <a:r>
              <a:rPr lang="ru-RU" b="1" dirty="0">
                <a:latin typeface="Cambria" pitchFamily="18" charset="0"/>
                <a:ea typeface="Calibri"/>
                <a:cs typeface="Times New Roman"/>
              </a:rPr>
              <a:t>специальных условий</a:t>
            </a:r>
            <a:r>
              <a:rPr lang="ru-RU" dirty="0">
                <a:latin typeface="Cambria" pitchFamily="18" charset="0"/>
                <a:ea typeface="Calibri"/>
                <a:cs typeface="Times New Roman"/>
              </a:rPr>
              <a:t> проведения </a:t>
            </a:r>
            <a:r>
              <a:rPr lang="ru-RU" dirty="0" smtClean="0">
                <a:latin typeface="Cambria" pitchFamily="18" charset="0"/>
                <a:ea typeface="Calibri"/>
                <a:cs typeface="Times New Roman"/>
              </a:rPr>
              <a:t>экзаменов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427242" y="6979531"/>
            <a:ext cx="9721516" cy="599313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tx2">
                <a:lumMod val="50000"/>
              </a:schemeClr>
            </a:solidFill>
            <a:prstDash val="solid"/>
            <a:rou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Дети-инвалиды, инвалиды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:</a:t>
            </a:r>
          </a:p>
          <a:p>
            <a:pPr marL="457200" algn="ctr">
              <a:spcAft>
                <a:spcPts val="0"/>
              </a:spcAft>
            </a:pPr>
            <a:endParaRPr lang="ru-RU" b="1" u="sng" dirty="0">
              <a:latin typeface="Cambria" pitchFamily="18" charset="0"/>
              <a:ea typeface="Calibri"/>
              <a:cs typeface="Times New Roman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 smtClean="0">
                <a:latin typeface="Cambria" pitchFamily="18" charset="0"/>
                <a:ea typeface="Calibri"/>
                <a:cs typeface="Times New Roman"/>
              </a:rPr>
              <a:t>-  для </a:t>
            </a:r>
            <a:r>
              <a:rPr lang="ru-RU" dirty="0">
                <a:latin typeface="Cambria" pitchFamily="18" charset="0"/>
                <a:ea typeface="Calibri"/>
                <a:cs typeface="Times New Roman"/>
              </a:rPr>
              <a:t>организации проведения экзаменов </a:t>
            </a:r>
            <a:r>
              <a:rPr lang="ru-RU" b="1" dirty="0">
                <a:latin typeface="Cambria" pitchFamily="18" charset="0"/>
                <a:ea typeface="Calibri"/>
                <a:cs typeface="Times New Roman"/>
              </a:rPr>
              <a:t>в условиях, учитывающих состояние их здоровья,</a:t>
            </a:r>
            <a:r>
              <a:rPr lang="ru-RU" dirty="0">
                <a:latin typeface="Cambria" pitchFamily="18" charset="0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mbria" pitchFamily="18" charset="0"/>
                <a:ea typeface="Calibri"/>
                <a:cs typeface="Times New Roman"/>
              </a:rPr>
              <a:t>- </a:t>
            </a:r>
            <a:r>
              <a:rPr lang="ru-RU" dirty="0">
                <a:latin typeface="Cambria" pitchFamily="18" charset="0"/>
                <a:ea typeface="Calibri"/>
                <a:cs typeface="Times New Roman"/>
              </a:rPr>
              <a:t>оригинал или </a:t>
            </a:r>
            <a:r>
              <a:rPr lang="ru-RU" dirty="0" smtClean="0">
                <a:latin typeface="Cambria" pitchFamily="18" charset="0"/>
                <a:ea typeface="Calibri"/>
                <a:cs typeface="Times New Roman"/>
              </a:rPr>
              <a:t>заверенная копия </a:t>
            </a:r>
            <a:r>
              <a:rPr lang="ru-RU" dirty="0">
                <a:latin typeface="Cambria" pitchFamily="18" charset="0"/>
                <a:ea typeface="Calibri"/>
                <a:cs typeface="Times New Roman"/>
              </a:rPr>
              <a:t>справки, подтверждающей инвалидность</a:t>
            </a:r>
            <a:r>
              <a:rPr lang="ru-RU" dirty="0" smtClean="0">
                <a:latin typeface="Cambria" pitchFamily="18" charset="0"/>
                <a:ea typeface="Calibri"/>
                <a:cs typeface="Times New Roman"/>
              </a:rPr>
              <a:t>;</a:t>
            </a:r>
          </a:p>
          <a:p>
            <a:pPr marL="457200" algn="just">
              <a:spcAft>
                <a:spcPts val="0"/>
              </a:spcAft>
            </a:pPr>
            <a:endParaRPr lang="ru-RU" dirty="0">
              <a:latin typeface="Cambria" pitchFamily="18" charset="0"/>
              <a:ea typeface="Calibri"/>
              <a:cs typeface="Times New Roman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 smtClean="0">
                <a:latin typeface="Cambria" pitchFamily="18" charset="0"/>
                <a:ea typeface="Calibri"/>
                <a:cs typeface="Times New Roman"/>
              </a:rPr>
              <a:t>- для </a:t>
            </a:r>
            <a:r>
              <a:rPr lang="ru-RU" dirty="0">
                <a:latin typeface="Cambria" pitchFamily="18" charset="0"/>
                <a:ea typeface="Calibri"/>
                <a:cs typeface="Times New Roman"/>
              </a:rPr>
              <a:t>создания </a:t>
            </a:r>
            <a:r>
              <a:rPr lang="ru-RU" b="1" dirty="0">
                <a:latin typeface="Cambria" pitchFamily="18" charset="0"/>
                <a:ea typeface="Calibri"/>
                <a:cs typeface="Times New Roman"/>
              </a:rPr>
              <a:t>специальных условий </a:t>
            </a:r>
            <a:r>
              <a:rPr lang="ru-RU" dirty="0">
                <a:latin typeface="Cambria" pitchFamily="18" charset="0"/>
                <a:ea typeface="Calibri"/>
                <a:cs typeface="Times New Roman"/>
              </a:rPr>
              <a:t>проведения экзаменов – справка, подтверждающая инвалидность, и копия рекомендаций ПМПК</a:t>
            </a:r>
          </a:p>
        </p:txBody>
      </p:sp>
    </p:spTree>
    <p:extLst>
      <p:ext uri="{BB962C8B-B14F-4D97-AF65-F5344CB8AC3E}">
        <p14:creationId xmlns:p14="http://schemas.microsoft.com/office/powerpoint/2010/main" xmlns="" val="747739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3048" y="62301"/>
            <a:ext cx="22692772" cy="139025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Образец заявления на участие в ГИА-9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9" name="Picture 5" descr="C:\Users\ekaselez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8221" y="2239688"/>
            <a:ext cx="14637702" cy="1109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ekaselez\Desktop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09" t="32419" r="1561" b="28926"/>
          <a:stretch/>
        </p:blipFill>
        <p:spPr bwMode="auto">
          <a:xfrm>
            <a:off x="3393832" y="1965163"/>
            <a:ext cx="17201358" cy="1137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5680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506186" y="587828"/>
            <a:ext cx="23137585" cy="21553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Cambria" pitchFamily="18" charset="0"/>
              </a:rPr>
              <a:t>Условия, учитывающие состояние здоровья, особенности психофизического развития лиц с ОВЗ, детей-инвалидов и </a:t>
            </a:r>
            <a:r>
              <a:rPr lang="ru-RU" sz="5400" dirty="0" smtClean="0">
                <a:latin typeface="Cambria" pitchFamily="18" charset="0"/>
              </a:rPr>
              <a:t>инвалидов</a:t>
            </a:r>
            <a:endParaRPr lang="ru-RU" sz="5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0332642"/>
              </p:ext>
            </p:extLst>
          </p:nvPr>
        </p:nvGraphicFramePr>
        <p:xfrm>
          <a:off x="1057332" y="5948740"/>
          <a:ext cx="10214048" cy="54038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14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403897">
                <a:tc>
                  <a:txBody>
                    <a:bodyPr/>
                    <a:lstStyle/>
                    <a:p>
                      <a:pPr marL="0" marR="0" lvl="0" indent="0" algn="l" defTabSz="82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ОИВ обеспечивают создание</a:t>
                      </a:r>
                    </a:p>
                    <a:p>
                      <a:pPr marL="0" marR="0" lvl="0" indent="0" algn="l" defTabSz="82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ОБЩИХ</a:t>
                      </a:r>
                      <a:r>
                        <a:rPr kumimoji="0" lang="ru-RU" sz="3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 </a:t>
                      </a:r>
                      <a:r>
                        <a:rPr kumimoji="0" lang="ru-RU" sz="3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условий проведения ГИА-9:</a:t>
                      </a:r>
                      <a:endParaRPr kumimoji="0" lang="ru-RU" sz="3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itchFamily="18" charset="0"/>
                        <a:ea typeface="Calibri"/>
                        <a:cs typeface="Times New Roman"/>
                        <a:sym typeface="Arial"/>
                      </a:endParaRPr>
                    </a:p>
                    <a:p>
                      <a:pPr marL="742950" indent="-742950"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AutoNum type="arabicParenR"/>
                      </a:pPr>
                      <a:r>
                        <a:rPr kumimoji="0" lang="ru-RU" sz="3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При предъявлении копии рекомендации ПМПК </a:t>
                      </a:r>
                      <a:r>
                        <a:rPr kumimoji="0" lang="ru-RU" sz="3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- </a:t>
                      </a:r>
                      <a:r>
                        <a:rPr kumimoji="0" lang="ru-RU" sz="3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д</a:t>
                      </a:r>
                      <a:r>
                        <a:rPr lang="ru-RU" sz="3600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ля участников экзаменов с ОВЗ;</a:t>
                      </a:r>
                    </a:p>
                    <a:p>
                      <a:pPr marL="742950" indent="-742950"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AutoNum type="arabicParenR"/>
                      </a:pPr>
                      <a:r>
                        <a:rPr kumimoji="0" lang="ru-RU" sz="3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П</a:t>
                      </a:r>
                      <a:r>
                        <a:rPr kumimoji="0" lang="ru-RU" sz="3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ри предъявлении справки, подтверждающей инвалидность, </a:t>
                      </a:r>
                      <a:r>
                        <a:rPr kumimoji="0" lang="ru-RU" sz="3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- </a:t>
                      </a:r>
                      <a:r>
                        <a:rPr lang="ru-RU" sz="3600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для участников экзаменов - детей-инвалидов и инвалидов.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Стрелка вправо 8">
            <a:hlinkClick r:id="rId2" action="ppaction://hlinksldjump"/>
          </p:cNvPr>
          <p:cNvSpPr/>
          <p:nvPr/>
        </p:nvSpPr>
        <p:spPr>
          <a:xfrm rot="5400000">
            <a:off x="4253690" y="2894081"/>
            <a:ext cx="2996829" cy="269507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9639816"/>
              </p:ext>
            </p:extLst>
          </p:nvPr>
        </p:nvGraphicFramePr>
        <p:xfrm>
          <a:off x="12445093" y="5922729"/>
          <a:ext cx="10972800" cy="545592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{5940675A-B579-460E-94D1-54222C63F5DA}</a:tableStyleId>
              </a:tblPr>
              <a:tblGrid>
                <a:gridCol w="10972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039268"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ОИВ обеспечивают создание </a:t>
                      </a:r>
                    </a:p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СПЕЦИАЛЬНЫХ условий проведения экзамена:</a:t>
                      </a:r>
                    </a:p>
                    <a:p>
                      <a:pPr marL="742950" marR="0" lvl="0" indent="-74295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0" lang="ru-RU" sz="3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При предъявлении копии рекомендации ПМПК</a:t>
                      </a:r>
                      <a:r>
                        <a:rPr kumimoji="0" lang="ru-RU" sz="3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 - д</a:t>
                      </a:r>
                      <a:r>
                        <a:rPr kumimoji="0" lang="ru-RU" sz="36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ля участников экзаменов с ОВЗ;</a:t>
                      </a:r>
                      <a:br>
                        <a:rPr kumimoji="0" lang="ru-RU" sz="36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</a:br>
                      <a:endParaRPr kumimoji="0" lang="ru-RU" sz="28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itchFamily="18" charset="0"/>
                        <a:ea typeface="Calibri"/>
                        <a:cs typeface="Times New Roman"/>
                        <a:sym typeface="Arial"/>
                      </a:endParaRPr>
                    </a:p>
                    <a:p>
                      <a:pPr marL="742950" marR="0" lvl="0" indent="-74295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0" lang="ru-RU" sz="3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При предъявлении оригинала (копии) справки, подтверждающей инвалидность + копии рекомендаций ПМПК</a:t>
                      </a:r>
                      <a:r>
                        <a:rPr kumimoji="0" lang="ru-RU" sz="3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 - д</a:t>
                      </a:r>
                      <a:r>
                        <a:rPr kumimoji="0" lang="ru-RU" sz="36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ля участников экзаменов - детей-инвалидов и инвалидов</a:t>
                      </a:r>
                    </a:p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36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itchFamily="18" charset="0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 rot="5400000">
            <a:off x="16103569" y="2894080"/>
            <a:ext cx="2996830" cy="269507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01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506186" y="587828"/>
            <a:ext cx="23877814" cy="2155372"/>
          </a:xfrm>
        </p:spPr>
        <p:txBody>
          <a:bodyPr>
            <a:noAutofit/>
          </a:bodyPr>
          <a:lstStyle/>
          <a:p>
            <a:r>
              <a:rPr lang="ru-RU" sz="5400" dirty="0">
                <a:latin typeface="Cambria" pitchFamily="18" charset="0"/>
              </a:rPr>
              <a:t>Условия, учитывающие состояние здоровья, особенности психофизического развития лиц с ОВЗ, детей-инвалидов и </a:t>
            </a:r>
            <a:r>
              <a:rPr lang="ru-RU" sz="5400" dirty="0" smtClean="0">
                <a:latin typeface="Cambria" pitchFamily="18" charset="0"/>
              </a:rPr>
              <a:t>инвалидов</a:t>
            </a:r>
            <a:endParaRPr lang="ru-RU" sz="5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2207482"/>
              </p:ext>
            </p:extLst>
          </p:nvPr>
        </p:nvGraphicFramePr>
        <p:xfrm>
          <a:off x="796075" y="3609474"/>
          <a:ext cx="6448927" cy="9168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489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168062">
                <a:tc>
                  <a:txBody>
                    <a:bodyPr/>
                    <a:lstStyle/>
                    <a:p>
                      <a:pPr marL="0" marR="0" lvl="0" indent="0" algn="l" defTabSz="82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ОИВ обеспечивают создание</a:t>
                      </a:r>
                    </a:p>
                    <a:p>
                      <a:pPr marL="0" marR="0" lvl="0" indent="0" algn="l" defTabSz="82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ОБЩИХ</a:t>
                      </a:r>
                      <a:r>
                        <a:rPr kumimoji="0" lang="ru-RU" sz="3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 </a:t>
                      </a:r>
                      <a:r>
                        <a:rPr kumimoji="0" lang="ru-RU" sz="3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условий проведения ГИА-9:</a:t>
                      </a:r>
                      <a:endParaRPr kumimoji="0" lang="ru-RU" sz="3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itchFamily="18" charset="0"/>
                        <a:ea typeface="Calibri"/>
                        <a:cs typeface="Times New Roman"/>
                        <a:sym typeface="Arial"/>
                      </a:endParaRPr>
                    </a:p>
                    <a:p>
                      <a:pPr marL="742950" indent="-742950"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AutoNum type="arabicParenR"/>
                      </a:pPr>
                      <a:r>
                        <a:rPr kumimoji="0" lang="ru-RU" sz="3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При предъявлении копии рекомендации ПМПК </a:t>
                      </a:r>
                      <a:r>
                        <a:rPr kumimoji="0" lang="ru-RU" sz="3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- </a:t>
                      </a:r>
                      <a:r>
                        <a:rPr kumimoji="0" lang="ru-RU" sz="3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д</a:t>
                      </a:r>
                      <a:r>
                        <a:rPr lang="ru-RU" sz="3600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ля участников экзаменов с ОВЗ;</a:t>
                      </a:r>
                    </a:p>
                    <a:p>
                      <a:pPr marL="742950" indent="-742950"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AutoNum type="arabicParenR"/>
                      </a:pPr>
                      <a:r>
                        <a:rPr kumimoji="0" lang="ru-RU" sz="3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П</a:t>
                      </a:r>
                      <a:r>
                        <a:rPr kumimoji="0" lang="ru-RU" sz="3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ри предъявлении справки, подтверждающей инвалидность, </a:t>
                      </a:r>
                      <a:r>
                        <a:rPr kumimoji="0" lang="ru-RU" sz="3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  <a:sym typeface="Arial"/>
                        </a:rPr>
                        <a:t>- </a:t>
                      </a:r>
                      <a:r>
                        <a:rPr lang="ru-RU" sz="3600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для участников экзаменов - детей-инвалидов и инвалидов.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7245002" y="6516817"/>
            <a:ext cx="2440174" cy="269507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1919190249"/>
              </p:ext>
            </p:extLst>
          </p:nvPr>
        </p:nvGraphicFramePr>
        <p:xfrm>
          <a:off x="8977550" y="2570459"/>
          <a:ext cx="15085609" cy="10587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75406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506186" y="587828"/>
            <a:ext cx="23877814" cy="2155372"/>
          </a:xfrm>
        </p:spPr>
        <p:txBody>
          <a:bodyPr>
            <a:noAutofit/>
          </a:bodyPr>
          <a:lstStyle/>
          <a:p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libri"/>
                <a:cs typeface="Times New Roman"/>
                <a:sym typeface="Arial"/>
              </a:rPr>
              <a:t/>
            </a:r>
            <a:b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libri"/>
                <a:cs typeface="Times New Roman"/>
                <a:sym typeface="Arial"/>
              </a:rPr>
            </a:b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libri"/>
                <a:cs typeface="Times New Roman"/>
                <a:sym typeface="Arial"/>
              </a:rPr>
              <a:t>1. ОБЩИЕ</a:t>
            </a:r>
            <a:r>
              <a:rPr kumimoji="0" lang="ru-RU" sz="5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libri"/>
                <a:cs typeface="Times New Roman"/>
                <a:sym typeface="Arial"/>
              </a:rPr>
              <a:t> 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libri"/>
                <a:cs typeface="Times New Roman"/>
                <a:sym typeface="Arial"/>
              </a:rPr>
              <a:t>условия проведения ГИА-9: </a:t>
            </a:r>
            <a:r>
              <a:rPr lang="ru-RU" sz="5400" b="1" dirty="0" smtClean="0">
                <a:latin typeface="Cambria Math" pitchFamily="18" charset="0"/>
                <a:ea typeface="Cambria Math" pitchFamily="18" charset="0"/>
              </a:rPr>
              <a:t>проведение ГВЭ по всем учебным предметам в устной форме (по желанию)</a:t>
            </a:r>
            <a:r>
              <a:rPr lang="ru-RU" sz="54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5400" dirty="0" smtClean="0">
                <a:latin typeface="Cambria Math" pitchFamily="18" charset="0"/>
                <a:ea typeface="Cambria Math" pitchFamily="18" charset="0"/>
              </a:rPr>
            </a:br>
            <a:r>
              <a:rPr kumimoji="0" 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libri"/>
                <a:cs typeface="Times New Roman"/>
                <a:sym typeface="Arial"/>
              </a:rPr>
              <a:t/>
            </a:r>
            <a:br>
              <a:rPr kumimoji="0" 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libri"/>
                <a:cs typeface="Times New Roman"/>
                <a:sym typeface="Arial"/>
              </a:rPr>
            </a:br>
            <a:endParaRPr lang="ru-RU" sz="5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6153101"/>
              </p:ext>
            </p:extLst>
          </p:nvPr>
        </p:nvGraphicFramePr>
        <p:xfrm>
          <a:off x="796075" y="4017135"/>
          <a:ext cx="6448927" cy="78671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489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867179">
                <a:tc>
                  <a:txBody>
                    <a:bodyPr/>
                    <a:lstStyle/>
                    <a:p>
                      <a:pPr marL="0" marR="0" lvl="0" indent="0" algn="l" defTabSz="82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dirty="0" smtClean="0">
                          <a:latin typeface="Cambria Math" pitchFamily="18" charset="0"/>
                          <a:ea typeface="Cambria Math" pitchFamily="18" charset="0"/>
                        </a:rPr>
                        <a:t>Проведение ГВЭ по всем учебным предметам в устной форме (по желанию):</a:t>
                      </a:r>
                      <a:endParaRPr lang="ru-RU" sz="6600" dirty="0" smtClean="0"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pPr marL="0" marR="0" lvl="0" indent="0" algn="l" defTabSz="82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600" dirty="0" smtClean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7413170" y="6662057"/>
            <a:ext cx="3296927" cy="269507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611078852"/>
              </p:ext>
            </p:extLst>
          </p:nvPr>
        </p:nvGraphicFramePr>
        <p:xfrm>
          <a:off x="8977550" y="2570459"/>
          <a:ext cx="15085609" cy="10587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Управляющая кнопка: домой 1">
            <a:hlinkClick r:id="rId6" action="ppaction://hlinksldjump" highlightClick="1"/>
          </p:cNvPr>
          <p:cNvSpPr/>
          <p:nvPr/>
        </p:nvSpPr>
        <p:spPr>
          <a:xfrm>
            <a:off x="22327665" y="12820260"/>
            <a:ext cx="895739" cy="89573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rId7" action="ppaction://hlinksldjump" highlightClick="1"/>
          </p:cNvPr>
          <p:cNvSpPr/>
          <p:nvPr/>
        </p:nvSpPr>
        <p:spPr>
          <a:xfrm>
            <a:off x="23223404" y="12820261"/>
            <a:ext cx="839755" cy="89573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47520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3047" y="679740"/>
            <a:ext cx="23420561" cy="2280027"/>
          </a:xfrm>
        </p:spPr>
        <p:txBody>
          <a:bodyPr>
            <a:normAutofit/>
          </a:bodyPr>
          <a:lstStyle/>
          <a:p>
            <a:pPr algn="l"/>
            <a:r>
              <a:rPr lang="en-US" sz="4900" b="1" dirty="0" smtClean="0">
                <a:latin typeface="Cambria" pitchFamily="18" charset="0"/>
                <a:ea typeface="Cambria" pitchFamily="18" charset="0"/>
              </a:rPr>
              <a:t>2. </a:t>
            </a:r>
            <a:r>
              <a:rPr lang="ru-RU" sz="4900" b="1" dirty="0" smtClean="0">
                <a:latin typeface="Cambria" pitchFamily="18" charset="0"/>
                <a:ea typeface="Cambria" pitchFamily="18" charset="0"/>
              </a:rPr>
              <a:t>ОБЩИЕ</a:t>
            </a:r>
            <a:r>
              <a:rPr lang="ru-RU" sz="49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4900" b="0" dirty="0">
                <a:latin typeface="Cambria" pitchFamily="18" charset="0"/>
                <a:ea typeface="Cambria" pitchFamily="18" charset="0"/>
              </a:rPr>
              <a:t>у</a:t>
            </a:r>
            <a:r>
              <a:rPr lang="ru-RU" sz="4900" b="0" dirty="0" smtClean="0">
                <a:latin typeface="Cambria" pitchFamily="18" charset="0"/>
              </a:rPr>
              <a:t>словия</a:t>
            </a:r>
            <a:r>
              <a:rPr lang="ru-RU" sz="4900" b="0" dirty="0">
                <a:latin typeface="Cambria" pitchFamily="18" charset="0"/>
              </a:rPr>
              <a:t>, учитывающие состояние </a:t>
            </a:r>
            <a:r>
              <a:rPr lang="ru-RU" sz="4900" b="0" dirty="0" smtClean="0">
                <a:latin typeface="Cambria" pitchFamily="18" charset="0"/>
              </a:rPr>
              <a:t>здоровья: </a:t>
            </a:r>
            <a:br>
              <a:rPr lang="ru-RU" sz="4900" b="0" dirty="0" smtClean="0">
                <a:latin typeface="Cambria" pitchFamily="18" charset="0"/>
              </a:rPr>
            </a:br>
            <a:r>
              <a:rPr lang="ru-RU" sz="4900" dirty="0">
                <a:latin typeface="Cambria" pitchFamily="18" charset="0"/>
              </a:rPr>
              <a:t>б</a:t>
            </a:r>
            <a:r>
              <a:rPr lang="ru-RU" sz="4900" dirty="0" smtClean="0">
                <a:latin typeface="Cambria" pitchFamily="18" charset="0"/>
                <a:ea typeface="Cambria" pitchFamily="18" charset="0"/>
              </a:rPr>
              <a:t>еспрепятственный </a:t>
            </a:r>
            <a:r>
              <a:rPr lang="ru-RU" sz="4900" dirty="0">
                <a:latin typeface="Cambria" pitchFamily="18" charset="0"/>
                <a:ea typeface="Cambria" pitchFamily="18" charset="0"/>
              </a:rPr>
              <a:t>доступ в аудитории, туалетные и иные помещения, а </a:t>
            </a:r>
            <a:r>
              <a:rPr lang="ru-RU" sz="4900" dirty="0" smtClean="0">
                <a:latin typeface="Cambria" pitchFamily="18" charset="0"/>
                <a:ea typeface="Cambria" pitchFamily="18" charset="0"/>
              </a:rPr>
              <a:t>также </a:t>
            </a:r>
            <a:r>
              <a:rPr lang="ru-RU" sz="4900" dirty="0">
                <a:latin typeface="Cambria" pitchFamily="18" charset="0"/>
                <a:ea typeface="Cambria" pitchFamily="18" charset="0"/>
              </a:rPr>
              <a:t>пребывание в указанных </a:t>
            </a:r>
            <a:r>
              <a:rPr lang="ru-RU" sz="4900" dirty="0" smtClean="0">
                <a:latin typeface="Cambria" pitchFamily="18" charset="0"/>
                <a:ea typeface="Cambria" pitchFamily="18" charset="0"/>
              </a:rPr>
              <a:t>помещениях</a:t>
            </a:r>
            <a:endParaRPr lang="ru-RU" sz="49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 descr="G:\человечки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9889" y="6133623"/>
            <a:ext cx="6673719" cy="595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277974484"/>
              </p:ext>
            </p:extLst>
          </p:nvPr>
        </p:nvGraphicFramePr>
        <p:xfrm>
          <a:off x="1227221" y="3200399"/>
          <a:ext cx="16844211" cy="9529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Управляющая кнопка: домой 5">
            <a:hlinkClick r:id="rId7" action="ppaction://hlinksldjump" highlightClick="1"/>
          </p:cNvPr>
          <p:cNvSpPr/>
          <p:nvPr/>
        </p:nvSpPr>
        <p:spPr>
          <a:xfrm>
            <a:off x="22327665" y="12820260"/>
            <a:ext cx="895739" cy="89573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8" action="ppaction://hlinksldjump" highlightClick="1"/>
          </p:cNvPr>
          <p:cNvSpPr/>
          <p:nvPr/>
        </p:nvSpPr>
        <p:spPr>
          <a:xfrm>
            <a:off x="23223404" y="12820261"/>
            <a:ext cx="839755" cy="89573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64999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3047" y="679738"/>
            <a:ext cx="20150182" cy="1704233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atin typeface="Cambria" pitchFamily="18" charset="0"/>
                <a:ea typeface="Cambria" pitchFamily="18" charset="0"/>
              </a:rPr>
              <a:t>3. ОБЩИЕ </a:t>
            </a:r>
            <a:r>
              <a:rPr lang="ru-RU" sz="5400" dirty="0">
                <a:latin typeface="Cambria" pitchFamily="18" charset="0"/>
              </a:rPr>
              <a:t>условия, учитывающие состояние здоровья: </a:t>
            </a:r>
            <a:br>
              <a:rPr lang="ru-RU" sz="5400" dirty="0">
                <a:latin typeface="Cambria" pitchFamily="18" charset="0"/>
              </a:rPr>
            </a:br>
            <a:r>
              <a:rPr lang="ru-RU" sz="5400" dirty="0">
                <a:latin typeface="Cambria" pitchFamily="18" charset="0"/>
              </a:rPr>
              <a:t>увеличение продолжительности экзамена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60561235"/>
              </p:ext>
            </p:extLst>
          </p:nvPr>
        </p:nvGraphicFramePr>
        <p:xfrm>
          <a:off x="783047" y="2628900"/>
          <a:ext cx="19872596" cy="420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783047" y="7088559"/>
            <a:ext cx="22664782" cy="284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>
            <a:lvl1pPr algn="l" defTabSz="1219200" rtl="0" eaLnBrk="0" fontAlgn="base" hangingPunct="0">
              <a:spcBef>
                <a:spcPct val="0"/>
              </a:spcBef>
              <a:spcAft>
                <a:spcPct val="0"/>
              </a:spcAft>
              <a:defRPr sz="53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 pitchFamily="34" charset="0"/>
              </a:defRPr>
            </a:lvl1pPr>
            <a:lvl2pPr algn="l" defTabSz="1219200" rtl="0" eaLnBrk="0" fontAlgn="base" hangingPunct="0">
              <a:spcBef>
                <a:spcPct val="0"/>
              </a:spcBef>
              <a:spcAft>
                <a:spcPct val="0"/>
              </a:spcAft>
              <a:defRPr sz="53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 pitchFamily="34" charset="0"/>
              </a:defRPr>
            </a:lvl2pPr>
            <a:lvl3pPr algn="l" defTabSz="1219200" rtl="0" eaLnBrk="0" fontAlgn="base" hangingPunct="0">
              <a:spcBef>
                <a:spcPct val="0"/>
              </a:spcBef>
              <a:spcAft>
                <a:spcPct val="0"/>
              </a:spcAft>
              <a:defRPr sz="53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 pitchFamily="34" charset="0"/>
              </a:defRPr>
            </a:lvl3pPr>
            <a:lvl4pPr algn="l" defTabSz="1219200" rtl="0" eaLnBrk="0" fontAlgn="base" hangingPunct="0">
              <a:spcBef>
                <a:spcPct val="0"/>
              </a:spcBef>
              <a:spcAft>
                <a:spcPct val="0"/>
              </a:spcAft>
              <a:defRPr sz="53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 pitchFamily="34" charset="0"/>
              </a:defRPr>
            </a:lvl4pPr>
            <a:lvl5pPr algn="l" defTabSz="1219200" rtl="0" eaLnBrk="0" fontAlgn="base" hangingPunct="0">
              <a:spcBef>
                <a:spcPct val="0"/>
              </a:spcBef>
              <a:spcAft>
                <a:spcPct val="0"/>
              </a:spcAft>
              <a:defRPr sz="53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 pitchFamily="34" charset="0"/>
              </a:defRPr>
            </a:lvl5pPr>
            <a:lvl6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dirty="0" smtClean="0">
                <a:latin typeface="Cambria" pitchFamily="18" charset="0"/>
                <a:ea typeface="Cambria" pitchFamily="18" charset="0"/>
              </a:rPr>
              <a:t>4.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4800" kern="0" dirty="0" smtClean="0">
                <a:latin typeface="Cambria" pitchFamily="18" charset="0"/>
                <a:ea typeface="Cambria" pitchFamily="18" charset="0"/>
              </a:rPr>
              <a:t>ОБЩИЕ </a:t>
            </a:r>
            <a:r>
              <a:rPr lang="ru-RU" sz="4800" b="0" kern="0" dirty="0">
                <a:latin typeface="Cambria" pitchFamily="18" charset="0"/>
                <a:ea typeface="Cambria" pitchFamily="18" charset="0"/>
              </a:rPr>
              <a:t>у</a:t>
            </a:r>
            <a:r>
              <a:rPr lang="ru-RU" sz="4800" b="0" kern="0" dirty="0">
                <a:latin typeface="Cambria" pitchFamily="18" charset="0"/>
              </a:rPr>
              <a:t>словия, учитывающие состояние здоровья: </a:t>
            </a:r>
            <a:br>
              <a:rPr lang="ru-RU" sz="4800" b="0" kern="0" dirty="0">
                <a:latin typeface="Cambria" pitchFamily="18" charset="0"/>
              </a:rPr>
            </a:br>
            <a:r>
              <a:rPr lang="ru-RU" sz="4800" b="0" dirty="0" smtClean="0">
                <a:latin typeface="Cambria" pitchFamily="18" charset="0"/>
                <a:ea typeface="Cambria" pitchFamily="18" charset="0"/>
              </a:rPr>
              <a:t>организация </a:t>
            </a:r>
            <a:r>
              <a:rPr lang="ru-RU" sz="4800" b="0" dirty="0">
                <a:latin typeface="Cambria" pitchFamily="18" charset="0"/>
                <a:ea typeface="Cambria" pitchFamily="18" charset="0"/>
              </a:rPr>
              <a:t>питания и перерывов для проведения необходимых лечебных и профилактических мероприятий во время проведения </a:t>
            </a:r>
            <a:r>
              <a:rPr lang="ru-RU" sz="4800" b="0" dirty="0" smtClean="0">
                <a:latin typeface="Cambria" pitchFamily="18" charset="0"/>
                <a:ea typeface="Cambria" pitchFamily="18" charset="0"/>
              </a:rPr>
              <a:t>экзамена</a:t>
            </a:r>
            <a:endParaRPr lang="ru-RU" sz="4800" b="0" dirty="0"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037303309"/>
              </p:ext>
            </p:extLst>
          </p:nvPr>
        </p:nvGraphicFramePr>
        <p:xfrm>
          <a:off x="1020107" y="9964728"/>
          <a:ext cx="19635536" cy="2622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Управляющая кнопка: домой 8">
            <a:hlinkClick r:id="rId10" action="ppaction://hlinksldjump" highlightClick="1"/>
          </p:cNvPr>
          <p:cNvSpPr/>
          <p:nvPr/>
        </p:nvSpPr>
        <p:spPr>
          <a:xfrm>
            <a:off x="20485359" y="12820261"/>
            <a:ext cx="895739" cy="895739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11" action="ppaction://hlinksldjump" highlightClick="1"/>
          </p:cNvPr>
          <p:cNvSpPr/>
          <p:nvPr/>
        </p:nvSpPr>
        <p:spPr>
          <a:xfrm>
            <a:off x="23223404" y="12820261"/>
            <a:ext cx="839755" cy="89573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12" action="ppaction://hlinksldjump" highlightClick="1"/>
          </p:cNvPr>
          <p:cNvSpPr/>
          <p:nvPr/>
        </p:nvSpPr>
        <p:spPr>
          <a:xfrm>
            <a:off x="22188196" y="12820261"/>
            <a:ext cx="1035208" cy="89573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35781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риветственный слайд">
  <a:themeElements>
    <a:clrScheme name="Приветственный слайд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A3534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Приветственный слайд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Приветственный слайд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6545</TotalTime>
  <Words>1449</Words>
  <Application>Microsoft Office PowerPoint</Application>
  <PresentationFormat>Произвольный</PresentationFormat>
  <Paragraphs>148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Об особенностях проведения ГИА-9  для лиц с ограниченными возможностями здоровья, детей-инвалидов и инвалидов</vt:lpstr>
      <vt:lpstr>Слайд 2</vt:lpstr>
      <vt:lpstr>Особенности проведения ГИА-9 для лиц с ограниченными возможностями здоровья (ОВЗ), детей-инвалидов и инвалидов </vt:lpstr>
      <vt:lpstr>Образец заявления на участие в ГИА-9</vt:lpstr>
      <vt:lpstr>Условия, учитывающие состояние здоровья, особенности психофизического развития лиц с ОВЗ, детей-инвалидов и инвалидов</vt:lpstr>
      <vt:lpstr>Условия, учитывающие состояние здоровья, особенности психофизического развития лиц с ОВЗ, детей-инвалидов и инвалидов</vt:lpstr>
      <vt:lpstr> 1. ОБЩИЕ условия проведения ГИА-9: проведение ГВЭ по всем учебным предметам в устной форме (по желанию)  </vt:lpstr>
      <vt:lpstr>2. ОБЩИЕ условия, учитывающие состояние здоровья:  беспрепятственный доступ в аудитории, туалетные и иные помещения, а также пребывание в указанных помещениях</vt:lpstr>
      <vt:lpstr>3. ОБЩИЕ условия, учитывающие состояние здоровья:  увеличение продолжительности экзамена</vt:lpstr>
      <vt:lpstr> СПЕЦИАЛЬНЫЕ условия, учитывающие состояние здоровья </vt:lpstr>
      <vt:lpstr>СПЕЦИАЛЬНЫЕ условия, учитывающие состояние здоровья</vt:lpstr>
      <vt:lpstr>Функции ассистентов:</vt:lpstr>
      <vt:lpstr>2. СПЕЦИАЛЬНЫЕ условия, учитывающие состояние здоровья: использование на экзамене необходимых для выполнения заданий технических средств </vt:lpstr>
      <vt:lpstr>3. СПЕЦИАЛЬНЫЕ условия, учитывающие состояние здоровья: Выполнение письменной экзаменационной работы на компьютере  (по желанию) </vt:lpstr>
      <vt:lpstr>4. СПЕЦИАЛЬНЫЕ условия проведения экзаменов в зависимости от категории нозологической группы: </vt:lpstr>
      <vt:lpstr>5. СПЕЦИАЛЬНЫЕ условия, учитывающие состояние здоровья: отдельная аудитория в ППЭ </vt:lpstr>
      <vt:lpstr>6. СПЕЦИАЛЬНЫЕ условия, учитывающие состояние здоровья: организация ППЭ на дому, в медицинской организации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Репина Светлана Анатольевна</dc:creator>
  <cp:lastModifiedBy>Ирина Георгиевна</cp:lastModifiedBy>
  <cp:revision>591</cp:revision>
  <cp:lastPrinted>2019-03-28T13:34:02Z</cp:lastPrinted>
  <dcterms:modified xsi:type="dcterms:W3CDTF">2022-04-13T10:11:25Z</dcterms:modified>
</cp:coreProperties>
</file>